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6" r:id="rId4"/>
    <p:sldId id="267" r:id="rId5"/>
    <p:sldId id="258" r:id="rId6"/>
    <p:sldId id="259" r:id="rId7"/>
    <p:sldId id="260" r:id="rId8"/>
    <p:sldId id="261" r:id="rId9"/>
    <p:sldId id="262" r:id="rId10"/>
    <p:sldId id="263" r:id="rId11"/>
    <p:sldId id="264" r:id="rId12"/>
    <p:sldId id="265"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6" d="100"/>
          <a:sy n="106"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Label</c:v>
                </c:pt>
              </c:strCache>
            </c:strRef>
          </c:tx>
          <c:spPr>
            <a:solidFill>
              <a:srgbClr val="FFFCF7"/>
            </a:solidFill>
            <a:effectLst/>
          </c:spPr>
          <c:invertIfNegative val="0"/>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Sheet1!$B$2:$B$9</c:f>
              <c:numCache>
                <c:formatCode>General</c:formatCode>
                <c:ptCount val="8"/>
                <c:pt idx="0">
                  <c:v>1</c:v>
                </c:pt>
                <c:pt idx="1">
                  <c:v>7</c:v>
                </c:pt>
                <c:pt idx="2">
                  <c:v>45</c:v>
                </c:pt>
                <c:pt idx="3">
                  <c:v>59</c:v>
                </c:pt>
                <c:pt idx="4">
                  <c:v>53</c:v>
                </c:pt>
                <c:pt idx="5">
                  <c:v>81</c:v>
                </c:pt>
                <c:pt idx="6">
                  <c:v>64</c:v>
                </c:pt>
                <c:pt idx="7">
                  <c:v>113</c:v>
                </c:pt>
              </c:numCache>
            </c:numRef>
          </c:val>
          <c:extLst>
            <c:ext xmlns:c16="http://schemas.microsoft.com/office/drawing/2014/chart" uri="{C3380CC4-5D6E-409C-BE32-E72D297353CC}">
              <c16:uniqueId val="{00000000-507F-4E3D-BD5F-F01509A6EC85}"/>
            </c:ext>
          </c:extLst>
        </c:ser>
        <c:ser>
          <c:idx val="1"/>
          <c:order val="1"/>
          <c:tx>
            <c:strRef>
              <c:f>Sheet1!$C$1</c:f>
              <c:strCache>
                <c:ptCount val="1"/>
                <c:pt idx="0">
                  <c:v>Label</c:v>
                </c:pt>
              </c:strCache>
            </c:strRef>
          </c:tx>
          <c:spPr>
            <a:solidFill>
              <a:srgbClr val="F2C96F"/>
            </a:solidFill>
            <a:effectLst/>
          </c:spPr>
          <c:invertIfNegative val="0"/>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Sheet1!$C$2:$C$9</c:f>
              <c:numCache>
                <c:formatCode>General</c:formatCode>
                <c:ptCount val="8"/>
                <c:pt idx="0">
                  <c:v>2</c:v>
                </c:pt>
                <c:pt idx="1">
                  <c:v>14</c:v>
                </c:pt>
                <c:pt idx="2">
                  <c:v>35</c:v>
                </c:pt>
                <c:pt idx="3">
                  <c:v>33</c:v>
                </c:pt>
                <c:pt idx="4">
                  <c:v>42</c:v>
                </c:pt>
                <c:pt idx="5">
                  <c:v>64</c:v>
                </c:pt>
                <c:pt idx="6">
                  <c:v>86</c:v>
                </c:pt>
                <c:pt idx="7">
                  <c:v>98</c:v>
                </c:pt>
              </c:numCache>
            </c:numRef>
          </c:val>
          <c:extLst>
            <c:ext xmlns:c16="http://schemas.microsoft.com/office/drawing/2014/chart" uri="{C3380CC4-5D6E-409C-BE32-E72D297353CC}">
              <c16:uniqueId val="{00000001-507F-4E3D-BD5F-F01509A6EC85}"/>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6350" cap="flat">
            <a:noFill/>
            <a:prstDash val="solid"/>
            <a:round/>
          </a:ln>
        </c:spPr>
        <c:txPr>
          <a:bodyPr/>
          <a:lstStyle/>
          <a:p>
            <a:pPr>
              <a:defRPr sz="825" b="0" i="0" u="none" strike="noStrike">
                <a:solidFill>
                  <a:srgbClr val="FFFCF7"/>
                </a:solidFill>
                <a:latin typeface="IBM Plex Serif"/>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6350" cap="flat">
              <a:solidFill>
                <a:srgbClr val="FFFCF7"/>
              </a:solidFill>
              <a:prstDash val="solid"/>
              <a:round/>
            </a:ln>
          </c:spPr>
        </c:majorGridlines>
        <c:numFmt formatCode="General" sourceLinked="0"/>
        <c:majorTickMark val="none"/>
        <c:minorTickMark val="none"/>
        <c:tickLblPos val="nextTo"/>
        <c:spPr>
          <a:ln w="6350" cap="flat">
            <a:noFill/>
            <a:prstDash val="solid"/>
            <a:round/>
          </a:ln>
        </c:spPr>
        <c:txPr>
          <a:bodyPr/>
          <a:lstStyle/>
          <a:p>
            <a:pPr>
              <a:defRPr sz="713" b="0" i="0" u="none" strike="noStrike">
                <a:solidFill>
                  <a:srgbClr val="FFFCF7"/>
                </a:solidFill>
                <a:latin typeface="IBM Plex Serif"/>
              </a:defRPr>
            </a:pPr>
            <a:endParaRPr lang="en-US"/>
          </a:p>
        </c:txPr>
        <c:crossAx val="2094734554"/>
        <c:crosses val="autoZero"/>
        <c:crossBetween val="between"/>
      </c:valAx>
      <c:spPr>
        <a:noFill/>
        <a:ln>
          <a:noFill/>
        </a:ln>
        <a:effectLst/>
      </c:spPr>
    </c:plotArea>
    <c:legend>
      <c:legendPos val="t"/>
      <c:overlay val="0"/>
      <c:txPr>
        <a:bodyPr/>
        <a:lstStyle/>
        <a:p>
          <a:pPr>
            <a:defRPr sz="750">
              <a:solidFill>
                <a:srgbClr val="FFFCF7"/>
              </a:solidFill>
              <a:latin typeface="IBM Plex Serif"/>
              <a:cs typeface="IBM Plex Serif"/>
            </a:defRPr>
          </a:pPr>
          <a:endParaRPr lang="en-US"/>
        </a:p>
      </c:txPr>
    </c:legend>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Label</c:v>
                </c:pt>
              </c:strCache>
            </c:strRef>
          </c:tx>
          <c:spPr>
            <a:solidFill>
              <a:srgbClr val="FFFCF7"/>
            </a:solidFill>
            <a:effectLst/>
          </c:spPr>
          <c:invertIfNegative val="0"/>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Sheet1!$B$2:$B$9</c:f>
              <c:numCache>
                <c:formatCode>General</c:formatCode>
                <c:ptCount val="8"/>
                <c:pt idx="0">
                  <c:v>1</c:v>
                </c:pt>
                <c:pt idx="1">
                  <c:v>7</c:v>
                </c:pt>
                <c:pt idx="2">
                  <c:v>45</c:v>
                </c:pt>
                <c:pt idx="3">
                  <c:v>59</c:v>
                </c:pt>
                <c:pt idx="4">
                  <c:v>53</c:v>
                </c:pt>
                <c:pt idx="5">
                  <c:v>81</c:v>
                </c:pt>
                <c:pt idx="6">
                  <c:v>64</c:v>
                </c:pt>
                <c:pt idx="7">
                  <c:v>113</c:v>
                </c:pt>
              </c:numCache>
            </c:numRef>
          </c:val>
          <c:extLst>
            <c:ext xmlns:c16="http://schemas.microsoft.com/office/drawing/2014/chart" uri="{C3380CC4-5D6E-409C-BE32-E72D297353CC}">
              <c16:uniqueId val="{00000000-CF7E-4F77-95BE-163901901267}"/>
            </c:ext>
          </c:extLst>
        </c:ser>
        <c:ser>
          <c:idx val="1"/>
          <c:order val="1"/>
          <c:tx>
            <c:strRef>
              <c:f>Sheet1!$C$1</c:f>
              <c:strCache>
                <c:ptCount val="1"/>
                <c:pt idx="0">
                  <c:v>Label</c:v>
                </c:pt>
              </c:strCache>
            </c:strRef>
          </c:tx>
          <c:spPr>
            <a:solidFill>
              <a:srgbClr val="F2C96F"/>
            </a:solidFill>
            <a:effectLst/>
          </c:spPr>
          <c:invertIfNegative val="0"/>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Sheet1!$C$2:$C$9</c:f>
              <c:numCache>
                <c:formatCode>General</c:formatCode>
                <c:ptCount val="8"/>
                <c:pt idx="0">
                  <c:v>2</c:v>
                </c:pt>
                <c:pt idx="1">
                  <c:v>14</c:v>
                </c:pt>
                <c:pt idx="2">
                  <c:v>35</c:v>
                </c:pt>
                <c:pt idx="3">
                  <c:v>33</c:v>
                </c:pt>
                <c:pt idx="4">
                  <c:v>42</c:v>
                </c:pt>
                <c:pt idx="5">
                  <c:v>64</c:v>
                </c:pt>
                <c:pt idx="6">
                  <c:v>86</c:v>
                </c:pt>
                <c:pt idx="7">
                  <c:v>98</c:v>
                </c:pt>
              </c:numCache>
            </c:numRef>
          </c:val>
          <c:extLst>
            <c:ext xmlns:c16="http://schemas.microsoft.com/office/drawing/2014/chart" uri="{C3380CC4-5D6E-409C-BE32-E72D297353CC}">
              <c16:uniqueId val="{00000001-CF7E-4F77-95BE-163901901267}"/>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6350" cap="flat">
            <a:noFill/>
            <a:prstDash val="solid"/>
            <a:round/>
          </a:ln>
        </c:spPr>
        <c:txPr>
          <a:bodyPr/>
          <a:lstStyle/>
          <a:p>
            <a:pPr>
              <a:defRPr sz="825" b="0" i="0" u="none" strike="noStrike">
                <a:solidFill>
                  <a:srgbClr val="FFFCF7"/>
                </a:solidFill>
                <a:latin typeface="IBM Plex Serif"/>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6350" cap="flat">
              <a:solidFill>
                <a:srgbClr val="FFFCF7"/>
              </a:solidFill>
              <a:prstDash val="solid"/>
              <a:round/>
            </a:ln>
          </c:spPr>
        </c:majorGridlines>
        <c:numFmt formatCode="General" sourceLinked="0"/>
        <c:majorTickMark val="none"/>
        <c:minorTickMark val="none"/>
        <c:tickLblPos val="nextTo"/>
        <c:spPr>
          <a:ln w="6350" cap="flat">
            <a:noFill/>
            <a:prstDash val="solid"/>
            <a:round/>
          </a:ln>
        </c:spPr>
        <c:txPr>
          <a:bodyPr/>
          <a:lstStyle/>
          <a:p>
            <a:pPr>
              <a:defRPr sz="713" b="0" i="0" u="none" strike="noStrike">
                <a:solidFill>
                  <a:srgbClr val="FFFCF7"/>
                </a:solidFill>
                <a:latin typeface="IBM Plex Serif"/>
              </a:defRPr>
            </a:pPr>
            <a:endParaRPr lang="en-US"/>
          </a:p>
        </c:txPr>
        <c:crossAx val="2094734554"/>
        <c:crosses val="autoZero"/>
        <c:crossBetween val="between"/>
      </c:valAx>
      <c:spPr>
        <a:noFill/>
        <a:ln>
          <a:noFill/>
        </a:ln>
        <a:effectLst/>
      </c:spPr>
    </c:plotArea>
    <c:legend>
      <c:legendPos val="t"/>
      <c:overlay val="0"/>
      <c:txPr>
        <a:bodyPr/>
        <a:lstStyle/>
        <a:p>
          <a:pPr>
            <a:defRPr sz="750">
              <a:solidFill>
                <a:srgbClr val="FFFCF7"/>
              </a:solidFill>
              <a:latin typeface="IBM Plex Serif"/>
              <a:cs typeface="IBM Plex Serif"/>
            </a:defRPr>
          </a:pPr>
          <a:endParaRPr lang="en-US"/>
        </a:p>
      </c:txPr>
    </c:legend>
    <c:plotVisOnly val="1"/>
    <c:dispBlanksAs val="span"/>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5FA3B-0680-425D-B270-F8473B57727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CA"/>
        </a:p>
      </dgm:t>
    </dgm:pt>
    <dgm:pt modelId="{04AA47E7-4FB5-4FAA-BEB5-423001160DF3}">
      <dgm:prSet phldrT="[Text]" custT="1"/>
      <dgm:spPr/>
      <dgm:t>
        <a:bodyPr/>
        <a:lstStyle/>
        <a:p>
          <a:r>
            <a:rPr lang="en-CA" sz="1200" dirty="0"/>
            <a:t>Name</a:t>
          </a:r>
        </a:p>
      </dgm:t>
    </dgm:pt>
    <dgm:pt modelId="{051AC0D6-78A9-4CA0-80CE-D405B681D690}" type="parTrans" cxnId="{CE9D29BB-7530-4E87-8170-F02AE9E4BB0D}">
      <dgm:prSet/>
      <dgm:spPr/>
      <dgm:t>
        <a:bodyPr/>
        <a:lstStyle/>
        <a:p>
          <a:endParaRPr lang="en-CA"/>
        </a:p>
      </dgm:t>
    </dgm:pt>
    <dgm:pt modelId="{0035BEAE-3E86-4CC4-9AB5-A8E399B9FE98}" type="sibTrans" cxnId="{CE9D29BB-7530-4E87-8170-F02AE9E4BB0D}">
      <dgm:prSet/>
      <dgm:spPr/>
      <dgm:t>
        <a:bodyPr/>
        <a:lstStyle/>
        <a:p>
          <a:endParaRPr lang="en-CA"/>
        </a:p>
      </dgm:t>
    </dgm:pt>
    <dgm:pt modelId="{72AB1D5C-9F06-40B9-89DD-5B54E603FC44}">
      <dgm:prSet phldrT="[Text]" custT="1"/>
      <dgm:spPr/>
      <dgm:t>
        <a:bodyPr/>
        <a:lstStyle/>
        <a:p>
          <a:r>
            <a:rPr lang="en-CA" sz="1200" b="1" dirty="0"/>
            <a:t>Hostname</a:t>
          </a:r>
        </a:p>
      </dgm:t>
    </dgm:pt>
    <dgm:pt modelId="{FAF0BE65-47D3-409F-AFC2-A03590DDED42}" type="parTrans" cxnId="{0289A6E6-DE34-4997-BD42-1C9A64ABA7BD}">
      <dgm:prSet/>
      <dgm:spPr/>
      <dgm:t>
        <a:bodyPr/>
        <a:lstStyle/>
        <a:p>
          <a:endParaRPr lang="en-CA"/>
        </a:p>
      </dgm:t>
    </dgm:pt>
    <dgm:pt modelId="{72322C7A-680A-445A-B3DF-C032C5F9CDEF}" type="sibTrans" cxnId="{0289A6E6-DE34-4997-BD42-1C9A64ABA7BD}">
      <dgm:prSet/>
      <dgm:spPr/>
      <dgm:t>
        <a:bodyPr/>
        <a:lstStyle/>
        <a:p>
          <a:endParaRPr lang="en-CA"/>
        </a:p>
      </dgm:t>
    </dgm:pt>
    <dgm:pt modelId="{2BA0538D-4A18-44FA-8ABA-0E77157104E0}">
      <dgm:prSet phldrT="[Text]" custT="1"/>
      <dgm:spPr/>
      <dgm:t>
        <a:bodyPr/>
        <a:lstStyle/>
        <a:p>
          <a:r>
            <a:rPr lang="en-CA" sz="1400" dirty="0"/>
            <a:t>Location</a:t>
          </a:r>
          <a:endParaRPr lang="en-CA" sz="1100" dirty="0"/>
        </a:p>
      </dgm:t>
    </dgm:pt>
    <dgm:pt modelId="{11218992-6A7A-4418-8697-5C49846E1B83}" type="parTrans" cxnId="{CF5D4994-4A0F-4398-99FA-07F55BD214A9}">
      <dgm:prSet/>
      <dgm:spPr/>
      <dgm:t>
        <a:bodyPr/>
        <a:lstStyle/>
        <a:p>
          <a:endParaRPr lang="en-CA"/>
        </a:p>
      </dgm:t>
    </dgm:pt>
    <dgm:pt modelId="{F0C40EFE-1B46-41EF-A178-B38DE6975175}" type="sibTrans" cxnId="{CF5D4994-4A0F-4398-99FA-07F55BD214A9}">
      <dgm:prSet/>
      <dgm:spPr/>
      <dgm:t>
        <a:bodyPr/>
        <a:lstStyle/>
        <a:p>
          <a:endParaRPr lang="en-CA"/>
        </a:p>
      </dgm:t>
    </dgm:pt>
    <dgm:pt modelId="{46B6F14B-744E-43C0-8E37-2280DBAB502C}">
      <dgm:prSet phldrT="[Text]" custT="1"/>
      <dgm:spPr/>
      <dgm:t>
        <a:bodyPr/>
        <a:lstStyle/>
        <a:p>
          <a:r>
            <a:rPr lang="en-CA" sz="1200" b="1" dirty="0"/>
            <a:t>Latitude</a:t>
          </a:r>
        </a:p>
      </dgm:t>
    </dgm:pt>
    <dgm:pt modelId="{19322246-5FA4-4B9D-85C3-74D349EA8800}" type="parTrans" cxnId="{AC3C2139-0707-404F-AC07-92DC344DD1D1}">
      <dgm:prSet/>
      <dgm:spPr/>
      <dgm:t>
        <a:bodyPr/>
        <a:lstStyle/>
        <a:p>
          <a:endParaRPr lang="en-CA"/>
        </a:p>
      </dgm:t>
    </dgm:pt>
    <dgm:pt modelId="{74F205A5-628A-4DA3-9DEE-5A2754D3A18D}" type="sibTrans" cxnId="{AC3C2139-0707-404F-AC07-92DC344DD1D1}">
      <dgm:prSet/>
      <dgm:spPr/>
      <dgm:t>
        <a:bodyPr/>
        <a:lstStyle/>
        <a:p>
          <a:endParaRPr lang="en-CA"/>
        </a:p>
      </dgm:t>
    </dgm:pt>
    <dgm:pt modelId="{673DC2C5-0BDF-4F0D-90C8-78387679C354}">
      <dgm:prSet phldrT="[Text]" custT="1"/>
      <dgm:spPr/>
      <dgm:t>
        <a:bodyPr/>
        <a:lstStyle/>
        <a:p>
          <a:r>
            <a:rPr lang="en-CA" sz="1400" dirty="0"/>
            <a:t>State</a:t>
          </a:r>
          <a:r>
            <a:rPr lang="en-CA" sz="1100" dirty="0"/>
            <a:t>	</a:t>
          </a:r>
        </a:p>
      </dgm:t>
    </dgm:pt>
    <dgm:pt modelId="{A6DBC9D1-01B5-4174-80E0-110CD69C3D4A}" type="parTrans" cxnId="{0C9F4187-A114-45E6-8618-78D0C9D022E2}">
      <dgm:prSet/>
      <dgm:spPr/>
      <dgm:t>
        <a:bodyPr/>
        <a:lstStyle/>
        <a:p>
          <a:endParaRPr lang="en-CA"/>
        </a:p>
      </dgm:t>
    </dgm:pt>
    <dgm:pt modelId="{636CE02E-EB17-4A8E-9428-210311ED44A7}" type="sibTrans" cxnId="{0C9F4187-A114-45E6-8618-78D0C9D022E2}">
      <dgm:prSet/>
      <dgm:spPr/>
      <dgm:t>
        <a:bodyPr/>
        <a:lstStyle/>
        <a:p>
          <a:endParaRPr lang="en-CA"/>
        </a:p>
      </dgm:t>
    </dgm:pt>
    <dgm:pt modelId="{61DB687D-2BB9-49EA-AC84-541500B217BA}">
      <dgm:prSet phldrT="[Text]" custT="1"/>
      <dgm:spPr/>
      <dgm:t>
        <a:bodyPr/>
        <a:lstStyle/>
        <a:p>
          <a:r>
            <a:rPr lang="en-CA" sz="1200" b="1" dirty="0"/>
            <a:t>City</a:t>
          </a:r>
        </a:p>
      </dgm:t>
    </dgm:pt>
    <dgm:pt modelId="{4ADC818E-7428-4EB8-9D21-9F49D2132E49}" type="parTrans" cxnId="{4FFC58B6-943A-4555-BEF8-64877C8638CF}">
      <dgm:prSet/>
      <dgm:spPr/>
      <dgm:t>
        <a:bodyPr/>
        <a:lstStyle/>
        <a:p>
          <a:endParaRPr lang="en-CA"/>
        </a:p>
      </dgm:t>
    </dgm:pt>
    <dgm:pt modelId="{72ACCBB8-E248-40D7-B979-B5DBB409B444}" type="sibTrans" cxnId="{4FFC58B6-943A-4555-BEF8-64877C8638CF}">
      <dgm:prSet/>
      <dgm:spPr/>
      <dgm:t>
        <a:bodyPr/>
        <a:lstStyle/>
        <a:p>
          <a:endParaRPr lang="en-CA"/>
        </a:p>
      </dgm:t>
    </dgm:pt>
    <dgm:pt modelId="{5006788A-2CC7-47E8-9879-F74C92084491}">
      <dgm:prSet phldrT="[Text]" custT="1"/>
      <dgm:spPr/>
      <dgm:t>
        <a:bodyPr/>
        <a:lstStyle/>
        <a:p>
          <a:r>
            <a:rPr lang="en-CA" sz="1100" b="1" dirty="0"/>
            <a:t>Neighborhood</a:t>
          </a:r>
        </a:p>
      </dgm:t>
    </dgm:pt>
    <dgm:pt modelId="{878A46C9-E8BC-414A-905C-0A4D8D07C78F}" type="parTrans" cxnId="{54DCED38-1F17-4F79-985E-AF712A351F27}">
      <dgm:prSet/>
      <dgm:spPr/>
      <dgm:t>
        <a:bodyPr/>
        <a:lstStyle/>
        <a:p>
          <a:endParaRPr lang="en-CA"/>
        </a:p>
      </dgm:t>
    </dgm:pt>
    <dgm:pt modelId="{8DF26FC0-36CA-4A83-9D1D-09E5C1E9AE40}" type="sibTrans" cxnId="{54DCED38-1F17-4F79-985E-AF712A351F27}">
      <dgm:prSet/>
      <dgm:spPr/>
      <dgm:t>
        <a:bodyPr/>
        <a:lstStyle/>
        <a:p>
          <a:endParaRPr lang="en-CA"/>
        </a:p>
      </dgm:t>
    </dgm:pt>
    <dgm:pt modelId="{63140092-C14F-49EF-88ED-64559C1105E7}">
      <dgm:prSet phldrT="[Text]" custT="1"/>
      <dgm:spPr/>
      <dgm:t>
        <a:bodyPr/>
        <a:lstStyle/>
        <a:p>
          <a:pPr algn="l"/>
          <a:r>
            <a:rPr lang="en-CA" sz="1100" b="1" dirty="0"/>
            <a:t>Number of Reviews	</a:t>
          </a:r>
        </a:p>
      </dgm:t>
    </dgm:pt>
    <dgm:pt modelId="{7F04C959-1004-4B4D-BD0C-E8B0272B3FD5}" type="parTrans" cxnId="{90D0B394-3528-4089-BACC-3A9C2B69738C}">
      <dgm:prSet/>
      <dgm:spPr/>
      <dgm:t>
        <a:bodyPr/>
        <a:lstStyle/>
        <a:p>
          <a:endParaRPr lang="en-CA"/>
        </a:p>
      </dgm:t>
    </dgm:pt>
    <dgm:pt modelId="{AEFCFE24-8660-448A-88BD-DDD5A361176E}" type="sibTrans" cxnId="{90D0B394-3528-4089-BACC-3A9C2B69738C}">
      <dgm:prSet/>
      <dgm:spPr/>
      <dgm:t>
        <a:bodyPr/>
        <a:lstStyle/>
        <a:p>
          <a:endParaRPr lang="en-CA"/>
        </a:p>
      </dgm:t>
    </dgm:pt>
    <dgm:pt modelId="{8C3D7A5B-2366-4372-B6BD-E40E53D6DC1E}">
      <dgm:prSet phldrT="[Text]" custT="1"/>
      <dgm:spPr/>
      <dgm:t>
        <a:bodyPr/>
        <a:lstStyle/>
        <a:p>
          <a:r>
            <a:rPr lang="en-CA" sz="1200" b="1" dirty="0"/>
            <a:t>Host id</a:t>
          </a:r>
        </a:p>
      </dgm:t>
    </dgm:pt>
    <dgm:pt modelId="{75654820-96A9-451F-AF47-5D5FE9D3758E}" type="parTrans" cxnId="{FC78B30F-65E7-4E42-BE58-5694277C0A73}">
      <dgm:prSet/>
      <dgm:spPr/>
      <dgm:t>
        <a:bodyPr/>
        <a:lstStyle/>
        <a:p>
          <a:endParaRPr lang="en-CA"/>
        </a:p>
      </dgm:t>
    </dgm:pt>
    <dgm:pt modelId="{5D863B47-5C69-404D-BC39-428B57540D3A}" type="sibTrans" cxnId="{FC78B30F-65E7-4E42-BE58-5694277C0A73}">
      <dgm:prSet/>
      <dgm:spPr/>
      <dgm:t>
        <a:bodyPr/>
        <a:lstStyle/>
        <a:p>
          <a:endParaRPr lang="en-CA"/>
        </a:p>
      </dgm:t>
    </dgm:pt>
    <dgm:pt modelId="{7FE1694E-CD53-4FC8-AC84-95C8E6AA05DD}">
      <dgm:prSet phldrT="[Text]" custT="1"/>
      <dgm:spPr/>
      <dgm:t>
        <a:bodyPr/>
        <a:lstStyle/>
        <a:p>
          <a:endParaRPr lang="en-CA" sz="900" dirty="0"/>
        </a:p>
        <a:p>
          <a:r>
            <a:rPr lang="en-CA" sz="1200" dirty="0"/>
            <a:t>Availability</a:t>
          </a:r>
          <a:r>
            <a:rPr lang="en-CA" sz="900" dirty="0"/>
            <a:t>	</a:t>
          </a:r>
        </a:p>
      </dgm:t>
    </dgm:pt>
    <dgm:pt modelId="{A17571E7-C35E-4738-BE23-EDA07352F003}" type="parTrans" cxnId="{6CAEEB60-FD1E-4EA6-BBE8-14F4B89DF837}">
      <dgm:prSet/>
      <dgm:spPr/>
      <dgm:t>
        <a:bodyPr/>
        <a:lstStyle/>
        <a:p>
          <a:endParaRPr lang="en-CA"/>
        </a:p>
      </dgm:t>
    </dgm:pt>
    <dgm:pt modelId="{3C162E23-3B75-4905-8689-AFD16859A934}" type="sibTrans" cxnId="{6CAEEB60-FD1E-4EA6-BBE8-14F4B89DF837}">
      <dgm:prSet/>
      <dgm:spPr/>
      <dgm:t>
        <a:bodyPr/>
        <a:lstStyle/>
        <a:p>
          <a:endParaRPr lang="en-CA"/>
        </a:p>
      </dgm:t>
    </dgm:pt>
    <dgm:pt modelId="{E02F6960-9F6F-4407-9943-5536625F25B9}">
      <dgm:prSet phldrT="[Text]"/>
      <dgm:spPr/>
      <dgm:t>
        <a:bodyPr/>
        <a:lstStyle/>
        <a:p>
          <a:r>
            <a:rPr lang="en-CA" b="1" dirty="0"/>
            <a:t>Price</a:t>
          </a:r>
        </a:p>
      </dgm:t>
    </dgm:pt>
    <dgm:pt modelId="{B6BFFEBF-84BA-4AE8-AD22-84927E059864}" type="parTrans" cxnId="{94283B0B-740A-468E-B561-C8F0DC532F43}">
      <dgm:prSet/>
      <dgm:spPr/>
      <dgm:t>
        <a:bodyPr/>
        <a:lstStyle/>
        <a:p>
          <a:endParaRPr lang="en-CA"/>
        </a:p>
      </dgm:t>
    </dgm:pt>
    <dgm:pt modelId="{E8B61174-6386-4D1F-8F8D-730C5BED6238}" type="sibTrans" cxnId="{94283B0B-740A-468E-B561-C8F0DC532F43}">
      <dgm:prSet/>
      <dgm:spPr/>
      <dgm:t>
        <a:bodyPr/>
        <a:lstStyle/>
        <a:p>
          <a:endParaRPr lang="en-CA"/>
        </a:p>
      </dgm:t>
    </dgm:pt>
    <dgm:pt modelId="{56C0C3CD-56D6-4DB0-82C4-A00454E2B480}">
      <dgm:prSet phldrT="[Text]" custT="1"/>
      <dgm:spPr/>
      <dgm:t>
        <a:bodyPr/>
        <a:lstStyle/>
        <a:p>
          <a:r>
            <a:rPr lang="en-CA" sz="1100" b="1" dirty="0"/>
            <a:t>Neighborhood</a:t>
          </a:r>
          <a:r>
            <a:rPr lang="en-CA" sz="900" b="1" dirty="0"/>
            <a:t> </a:t>
          </a:r>
          <a:r>
            <a:rPr lang="en-CA" sz="1200" b="1" dirty="0"/>
            <a:t>G</a:t>
          </a:r>
          <a:r>
            <a:rPr lang="en-CA" sz="1100" b="1" dirty="0"/>
            <a:t>roup</a:t>
          </a:r>
        </a:p>
      </dgm:t>
    </dgm:pt>
    <dgm:pt modelId="{B39F11DB-C786-41A2-BBD0-15C81B54AA6A}" type="parTrans" cxnId="{F2E86579-DB58-4579-9C70-C52305B75A7B}">
      <dgm:prSet/>
      <dgm:spPr/>
      <dgm:t>
        <a:bodyPr/>
        <a:lstStyle/>
        <a:p>
          <a:endParaRPr lang="en-CA"/>
        </a:p>
      </dgm:t>
    </dgm:pt>
    <dgm:pt modelId="{D6BC94FD-632F-417C-9B41-76F882E05203}" type="sibTrans" cxnId="{F2E86579-DB58-4579-9C70-C52305B75A7B}">
      <dgm:prSet/>
      <dgm:spPr/>
      <dgm:t>
        <a:bodyPr/>
        <a:lstStyle/>
        <a:p>
          <a:endParaRPr lang="en-CA"/>
        </a:p>
      </dgm:t>
    </dgm:pt>
    <dgm:pt modelId="{8EA6274B-4914-4745-B7EE-FA56B50ABED4}">
      <dgm:prSet phldrT="[Text]"/>
      <dgm:spPr/>
      <dgm:t>
        <a:bodyPr/>
        <a:lstStyle/>
        <a:p>
          <a:r>
            <a:rPr lang="en-CA" b="1" dirty="0"/>
            <a:t>Minimum Nights</a:t>
          </a:r>
        </a:p>
      </dgm:t>
    </dgm:pt>
    <dgm:pt modelId="{A51CB08A-5847-4597-B304-8E42408A0858}" type="parTrans" cxnId="{EF24A692-3D58-41FC-A49A-BEDB3925F7D6}">
      <dgm:prSet/>
      <dgm:spPr/>
      <dgm:t>
        <a:bodyPr/>
        <a:lstStyle/>
        <a:p>
          <a:endParaRPr lang="en-CA"/>
        </a:p>
      </dgm:t>
    </dgm:pt>
    <dgm:pt modelId="{0B8830B4-6A27-4FA1-9C9B-BC3EB38D6E51}" type="sibTrans" cxnId="{EF24A692-3D58-41FC-A49A-BEDB3925F7D6}">
      <dgm:prSet/>
      <dgm:spPr/>
      <dgm:t>
        <a:bodyPr/>
        <a:lstStyle/>
        <a:p>
          <a:endParaRPr lang="en-CA"/>
        </a:p>
      </dgm:t>
    </dgm:pt>
    <dgm:pt modelId="{00007DF9-58FD-4CF5-A914-22FA4BA25700}">
      <dgm:prSet phldrT="[Text]" custT="1"/>
      <dgm:spPr/>
      <dgm:t>
        <a:bodyPr/>
        <a:lstStyle/>
        <a:p>
          <a:r>
            <a:rPr lang="en-CA" sz="1200" b="1" dirty="0"/>
            <a:t>Longitude</a:t>
          </a:r>
        </a:p>
      </dgm:t>
    </dgm:pt>
    <dgm:pt modelId="{B68E5606-2DFD-49C3-8E62-5721DF53AE30}" type="parTrans" cxnId="{3DA04222-21F5-4F44-871C-76DA203022A1}">
      <dgm:prSet/>
      <dgm:spPr/>
      <dgm:t>
        <a:bodyPr/>
        <a:lstStyle/>
        <a:p>
          <a:endParaRPr lang="en-CA"/>
        </a:p>
      </dgm:t>
    </dgm:pt>
    <dgm:pt modelId="{A3F1A42B-A278-4D5A-86F4-5C6C0507E89F}" type="sibTrans" cxnId="{3DA04222-21F5-4F44-871C-76DA203022A1}">
      <dgm:prSet/>
      <dgm:spPr/>
      <dgm:t>
        <a:bodyPr/>
        <a:lstStyle/>
        <a:p>
          <a:endParaRPr lang="en-CA"/>
        </a:p>
      </dgm:t>
    </dgm:pt>
    <dgm:pt modelId="{DB3F93D3-FBCD-4FA8-B955-853C9DC876CA}" type="pres">
      <dgm:prSet presAssocID="{2D85FA3B-0680-425D-B270-F8473B577274}" presName="Name0" presStyleCnt="0">
        <dgm:presLayoutVars>
          <dgm:chPref val="3"/>
          <dgm:dir/>
          <dgm:animLvl val="lvl"/>
          <dgm:resizeHandles/>
        </dgm:presLayoutVars>
      </dgm:prSet>
      <dgm:spPr/>
    </dgm:pt>
    <dgm:pt modelId="{E6F7E933-F29B-4A67-86D6-6624D266FAB9}" type="pres">
      <dgm:prSet presAssocID="{04AA47E7-4FB5-4FAA-BEB5-423001160DF3}" presName="horFlow" presStyleCnt="0"/>
      <dgm:spPr/>
    </dgm:pt>
    <dgm:pt modelId="{F94AC03B-7074-407D-80C0-695681B9DC70}" type="pres">
      <dgm:prSet presAssocID="{04AA47E7-4FB5-4FAA-BEB5-423001160DF3}" presName="bigChev" presStyleLbl="node1" presStyleIdx="0" presStyleCnt="4" custLinFactY="-36929" custLinFactNeighborX="61283" custLinFactNeighborY="-100000"/>
      <dgm:spPr/>
    </dgm:pt>
    <dgm:pt modelId="{433B4711-C386-4B4D-AFEF-AF4705DA15C3}" type="pres">
      <dgm:prSet presAssocID="{FAF0BE65-47D3-409F-AFC2-A03590DDED42}" presName="parTrans" presStyleCnt="0"/>
      <dgm:spPr/>
    </dgm:pt>
    <dgm:pt modelId="{1449C070-5FB2-4D72-B8A5-9C9327E3BF83}" type="pres">
      <dgm:prSet presAssocID="{72AB1D5C-9F06-40B9-89DD-5B54E603FC44}" presName="node" presStyleLbl="alignAccFollowNode1" presStyleIdx="0" presStyleCnt="10" custScaleX="124084" custLinFactY="-64974" custLinFactNeighborX="68561" custLinFactNeighborY="-100000">
        <dgm:presLayoutVars>
          <dgm:bulletEnabled val="1"/>
        </dgm:presLayoutVars>
      </dgm:prSet>
      <dgm:spPr/>
    </dgm:pt>
    <dgm:pt modelId="{DAA6BD6D-7F98-4EE2-B2D9-DBA531F370DF}" type="pres">
      <dgm:prSet presAssocID="{72322C7A-680A-445A-B3DF-C032C5F9CDEF}" presName="sibTrans" presStyleCnt="0"/>
      <dgm:spPr/>
    </dgm:pt>
    <dgm:pt modelId="{241CFD51-D17D-4E0B-AD07-4E0C3F501130}" type="pres">
      <dgm:prSet presAssocID="{8C3D7A5B-2366-4372-B6BD-E40E53D6DC1E}" presName="node" presStyleLbl="alignAccFollowNode1" presStyleIdx="1" presStyleCnt="10" custLinFactY="-64974" custLinFactNeighborX="68561" custLinFactNeighborY="-100000">
        <dgm:presLayoutVars>
          <dgm:bulletEnabled val="1"/>
        </dgm:presLayoutVars>
      </dgm:prSet>
      <dgm:spPr/>
    </dgm:pt>
    <dgm:pt modelId="{2041CBFB-E8F4-4EB7-B000-810EA3F26786}" type="pres">
      <dgm:prSet presAssocID="{04AA47E7-4FB5-4FAA-BEB5-423001160DF3}" presName="vSp" presStyleCnt="0"/>
      <dgm:spPr/>
    </dgm:pt>
    <dgm:pt modelId="{0AE77C71-7BA5-4FBA-BD7A-89423124CBBB}" type="pres">
      <dgm:prSet presAssocID="{2BA0538D-4A18-44FA-8ABA-0E77157104E0}" presName="horFlow" presStyleCnt="0"/>
      <dgm:spPr/>
    </dgm:pt>
    <dgm:pt modelId="{AAC495C3-20F9-413F-BF9C-05C0B072DD2D}" type="pres">
      <dgm:prSet presAssocID="{2BA0538D-4A18-44FA-8ABA-0E77157104E0}" presName="bigChev" presStyleLbl="node1" presStyleIdx="1" presStyleCnt="4" custLinFactY="-43153" custLinFactNeighborX="57453" custLinFactNeighborY="-100000"/>
      <dgm:spPr/>
    </dgm:pt>
    <dgm:pt modelId="{59292557-D407-4769-992D-F6B6335523E1}" type="pres">
      <dgm:prSet presAssocID="{19322246-5FA4-4B9D-85C3-74D349EA8800}" presName="parTrans" presStyleCnt="0"/>
      <dgm:spPr/>
    </dgm:pt>
    <dgm:pt modelId="{A02E44B8-A600-4919-B74F-4F6A1BFC4E9B}" type="pres">
      <dgm:prSet presAssocID="{46B6F14B-744E-43C0-8E37-2280DBAB502C}" presName="node" presStyleLbl="alignAccFollowNode1" presStyleIdx="2" presStyleCnt="10" custScaleX="125574" custLinFactY="-72473" custLinFactNeighborX="57453" custLinFactNeighborY="-100000">
        <dgm:presLayoutVars>
          <dgm:bulletEnabled val="1"/>
        </dgm:presLayoutVars>
      </dgm:prSet>
      <dgm:spPr/>
    </dgm:pt>
    <dgm:pt modelId="{EE53605E-C78B-43F8-8238-8697F6B00D21}" type="pres">
      <dgm:prSet presAssocID="{74F205A5-628A-4DA3-9DEE-5A2754D3A18D}" presName="sibTrans" presStyleCnt="0"/>
      <dgm:spPr/>
    </dgm:pt>
    <dgm:pt modelId="{AA200135-9D86-4F46-B9B5-6576F517B758}" type="pres">
      <dgm:prSet presAssocID="{00007DF9-58FD-4CF5-A914-22FA4BA25700}" presName="node" presStyleLbl="alignAccFollowNode1" presStyleIdx="3" presStyleCnt="10" custScaleX="125574" custLinFactY="-72473" custLinFactNeighborX="57453" custLinFactNeighborY="-100000">
        <dgm:presLayoutVars>
          <dgm:bulletEnabled val="1"/>
        </dgm:presLayoutVars>
      </dgm:prSet>
      <dgm:spPr/>
    </dgm:pt>
    <dgm:pt modelId="{D31F6986-9DA4-43DE-ADC6-7756ED1DE2C6}" type="pres">
      <dgm:prSet presAssocID="{2BA0538D-4A18-44FA-8ABA-0E77157104E0}" presName="vSp" presStyleCnt="0"/>
      <dgm:spPr/>
    </dgm:pt>
    <dgm:pt modelId="{186BD27D-A3F9-476F-AA02-077D190B4618}" type="pres">
      <dgm:prSet presAssocID="{673DC2C5-0BDF-4F0D-90C8-78387679C354}" presName="horFlow" presStyleCnt="0"/>
      <dgm:spPr/>
    </dgm:pt>
    <dgm:pt modelId="{DF9165D7-D9AC-4D46-9031-E517AC2A0595}" type="pres">
      <dgm:prSet presAssocID="{673DC2C5-0BDF-4F0D-90C8-78387679C354}" presName="bigChev" presStyleLbl="node1" presStyleIdx="2" presStyleCnt="4" custLinFactY="-45642" custLinFactNeighborX="57452" custLinFactNeighborY="-100000"/>
      <dgm:spPr/>
    </dgm:pt>
    <dgm:pt modelId="{16EF5C76-D3FF-452E-96FD-22BFE4E62708}" type="pres">
      <dgm:prSet presAssocID="{4ADC818E-7428-4EB8-9D21-9F49D2132E49}" presName="parTrans" presStyleCnt="0"/>
      <dgm:spPr/>
    </dgm:pt>
    <dgm:pt modelId="{26561228-147D-4E81-915E-C846FF5BCF5F}" type="pres">
      <dgm:prSet presAssocID="{61DB687D-2BB9-49EA-AC84-541500B217BA}" presName="node" presStyleLbl="alignAccFollowNode1" presStyleIdx="4" presStyleCnt="10" custLinFactY="-75473" custLinFactNeighborX="64275" custLinFactNeighborY="-100000">
        <dgm:presLayoutVars>
          <dgm:bulletEnabled val="1"/>
        </dgm:presLayoutVars>
      </dgm:prSet>
      <dgm:spPr/>
    </dgm:pt>
    <dgm:pt modelId="{5AE7F4D3-4FD0-4434-939D-7B05570E2E93}" type="pres">
      <dgm:prSet presAssocID="{72ACCBB8-E248-40D7-B979-B5DBB409B444}" presName="sibTrans" presStyleCnt="0"/>
      <dgm:spPr/>
    </dgm:pt>
    <dgm:pt modelId="{50A5FEC3-E083-4102-A80E-B4799BBEAC86}" type="pres">
      <dgm:prSet presAssocID="{5006788A-2CC7-47E8-9879-F74C92084491}" presName="node" presStyleLbl="alignAccFollowNode1" presStyleIdx="5" presStyleCnt="10" custScaleX="145118" custLinFactY="-75473" custLinFactNeighborX="64275" custLinFactNeighborY="-100000">
        <dgm:presLayoutVars>
          <dgm:bulletEnabled val="1"/>
        </dgm:presLayoutVars>
      </dgm:prSet>
      <dgm:spPr/>
    </dgm:pt>
    <dgm:pt modelId="{E6E7F94D-A207-482F-8195-0EA38E815FBF}" type="pres">
      <dgm:prSet presAssocID="{8DF26FC0-36CA-4A83-9D1D-09E5C1E9AE40}" presName="sibTrans" presStyleCnt="0"/>
      <dgm:spPr/>
    </dgm:pt>
    <dgm:pt modelId="{FDE9A35F-B7A4-4CB0-A915-1E2330A56226}" type="pres">
      <dgm:prSet presAssocID="{56C0C3CD-56D6-4DB0-82C4-A00454E2B480}" presName="node" presStyleLbl="alignAccFollowNode1" presStyleIdx="6" presStyleCnt="10" custScaleX="145118" custLinFactY="-75473" custLinFactNeighborX="64275" custLinFactNeighborY="-100000">
        <dgm:presLayoutVars>
          <dgm:bulletEnabled val="1"/>
        </dgm:presLayoutVars>
      </dgm:prSet>
      <dgm:spPr/>
    </dgm:pt>
    <dgm:pt modelId="{477E5B02-1A22-4DBA-AA34-038E8AF28EB2}" type="pres">
      <dgm:prSet presAssocID="{D6BC94FD-632F-417C-9B41-76F882E05203}" presName="sibTrans" presStyleCnt="0"/>
      <dgm:spPr/>
    </dgm:pt>
    <dgm:pt modelId="{41D4B683-2AD7-49DA-8B97-2688D1523D29}" type="pres">
      <dgm:prSet presAssocID="{63140092-C14F-49EF-88ED-64559C1105E7}" presName="node" presStyleLbl="alignAccFollowNode1" presStyleIdx="7" presStyleCnt="10" custScaleX="133880" custLinFactX="-295274" custLinFactNeighborX="-300000" custLinFactNeighborY="-38590">
        <dgm:presLayoutVars>
          <dgm:bulletEnabled val="1"/>
        </dgm:presLayoutVars>
      </dgm:prSet>
      <dgm:spPr/>
    </dgm:pt>
    <dgm:pt modelId="{C43362AA-F759-4712-9B8C-279BEE8E9274}" type="pres">
      <dgm:prSet presAssocID="{AEFCFE24-8660-448A-88BD-DDD5A361176E}" presName="sibTrans" presStyleCnt="0"/>
      <dgm:spPr/>
    </dgm:pt>
    <dgm:pt modelId="{5B3601B8-7204-4258-82EA-8449F5558209}" type="pres">
      <dgm:prSet presAssocID="{E02F6960-9F6F-4407-9943-5536625F25B9}" presName="node" presStyleLbl="alignAccFollowNode1" presStyleIdx="8" presStyleCnt="10" custLinFactX="-295999" custLinFactNeighborX="-300000" custLinFactNeighborY="-38590">
        <dgm:presLayoutVars>
          <dgm:bulletEnabled val="1"/>
        </dgm:presLayoutVars>
      </dgm:prSet>
      <dgm:spPr/>
    </dgm:pt>
    <dgm:pt modelId="{E420E688-6573-4B93-B0DF-26CC6E9E1FF5}" type="pres">
      <dgm:prSet presAssocID="{E8B61174-6386-4D1F-8F8D-730C5BED6238}" presName="sibTrans" presStyleCnt="0"/>
      <dgm:spPr/>
    </dgm:pt>
    <dgm:pt modelId="{E2EB271C-D512-42E7-A2CF-3F3CADAAF505}" type="pres">
      <dgm:prSet presAssocID="{8EA6274B-4914-4745-B7EE-FA56B50ABED4}" presName="node" presStyleLbl="alignAccFollowNode1" presStyleIdx="9" presStyleCnt="10" custLinFactX="-295999" custLinFactNeighborX="-300000" custLinFactNeighborY="-38590">
        <dgm:presLayoutVars>
          <dgm:bulletEnabled val="1"/>
        </dgm:presLayoutVars>
      </dgm:prSet>
      <dgm:spPr/>
    </dgm:pt>
    <dgm:pt modelId="{1C08CA9E-CE2A-40F0-9438-31C596887263}" type="pres">
      <dgm:prSet presAssocID="{673DC2C5-0BDF-4F0D-90C8-78387679C354}" presName="vSp" presStyleCnt="0"/>
      <dgm:spPr/>
    </dgm:pt>
    <dgm:pt modelId="{3FE62AAA-B095-4B33-B91A-55D6BB0E76D2}" type="pres">
      <dgm:prSet presAssocID="{7FE1694E-CD53-4FC8-AC84-95C8E6AA05DD}" presName="horFlow" presStyleCnt="0"/>
      <dgm:spPr/>
    </dgm:pt>
    <dgm:pt modelId="{25E8A3F5-13AE-411D-B854-A707B7201764}" type="pres">
      <dgm:prSet presAssocID="{7FE1694E-CD53-4FC8-AC84-95C8E6AA05DD}" presName="bigChev" presStyleLbl="node1" presStyleIdx="3" presStyleCnt="4" custLinFactY="-45642" custLinFactNeighborX="7469" custLinFactNeighborY="-100000"/>
      <dgm:spPr/>
    </dgm:pt>
  </dgm:ptLst>
  <dgm:cxnLst>
    <dgm:cxn modelId="{76E82A07-EE8B-431C-BC5F-056041913EE3}" type="presOf" srcId="{72AB1D5C-9F06-40B9-89DD-5B54E603FC44}" destId="{1449C070-5FB2-4D72-B8A5-9C9327E3BF83}" srcOrd="0" destOrd="0" presId="urn:microsoft.com/office/officeart/2005/8/layout/lProcess3"/>
    <dgm:cxn modelId="{94283B0B-740A-468E-B561-C8F0DC532F43}" srcId="{673DC2C5-0BDF-4F0D-90C8-78387679C354}" destId="{E02F6960-9F6F-4407-9943-5536625F25B9}" srcOrd="4" destOrd="0" parTransId="{B6BFFEBF-84BA-4AE8-AD22-84927E059864}" sibTransId="{E8B61174-6386-4D1F-8F8D-730C5BED6238}"/>
    <dgm:cxn modelId="{FC78B30F-65E7-4E42-BE58-5694277C0A73}" srcId="{04AA47E7-4FB5-4FAA-BEB5-423001160DF3}" destId="{8C3D7A5B-2366-4372-B6BD-E40E53D6DC1E}" srcOrd="1" destOrd="0" parTransId="{75654820-96A9-451F-AF47-5D5FE9D3758E}" sibTransId="{5D863B47-5C69-404D-BC39-428B57540D3A}"/>
    <dgm:cxn modelId="{B90DFA12-7D32-4F29-BEA6-6D40EE99CEC5}" type="presOf" srcId="{673DC2C5-0BDF-4F0D-90C8-78387679C354}" destId="{DF9165D7-D9AC-4D46-9031-E517AC2A0595}" srcOrd="0" destOrd="0" presId="urn:microsoft.com/office/officeart/2005/8/layout/lProcess3"/>
    <dgm:cxn modelId="{3DA04222-21F5-4F44-871C-76DA203022A1}" srcId="{2BA0538D-4A18-44FA-8ABA-0E77157104E0}" destId="{00007DF9-58FD-4CF5-A914-22FA4BA25700}" srcOrd="1" destOrd="0" parTransId="{B68E5606-2DFD-49C3-8E62-5721DF53AE30}" sibTransId="{A3F1A42B-A278-4D5A-86F4-5C6C0507E89F}"/>
    <dgm:cxn modelId="{2C23D52F-A546-4F2A-9029-D0B8261B0FE2}" type="presOf" srcId="{00007DF9-58FD-4CF5-A914-22FA4BA25700}" destId="{AA200135-9D86-4F46-B9B5-6576F517B758}" srcOrd="0" destOrd="0" presId="urn:microsoft.com/office/officeart/2005/8/layout/lProcess3"/>
    <dgm:cxn modelId="{6861FD31-C8BA-47E8-83DE-3BE547B192AE}" type="presOf" srcId="{46B6F14B-744E-43C0-8E37-2280DBAB502C}" destId="{A02E44B8-A600-4919-B74F-4F6A1BFC4E9B}" srcOrd="0" destOrd="0" presId="urn:microsoft.com/office/officeart/2005/8/layout/lProcess3"/>
    <dgm:cxn modelId="{BAEB8733-798D-41AE-A132-95E63F2292EF}" type="presOf" srcId="{63140092-C14F-49EF-88ED-64559C1105E7}" destId="{41D4B683-2AD7-49DA-8B97-2688D1523D29}" srcOrd="0" destOrd="0" presId="urn:microsoft.com/office/officeart/2005/8/layout/lProcess3"/>
    <dgm:cxn modelId="{54DCED38-1F17-4F79-985E-AF712A351F27}" srcId="{673DC2C5-0BDF-4F0D-90C8-78387679C354}" destId="{5006788A-2CC7-47E8-9879-F74C92084491}" srcOrd="1" destOrd="0" parTransId="{878A46C9-E8BC-414A-905C-0A4D8D07C78F}" sibTransId="{8DF26FC0-36CA-4A83-9D1D-09E5C1E9AE40}"/>
    <dgm:cxn modelId="{AC3C2139-0707-404F-AC07-92DC344DD1D1}" srcId="{2BA0538D-4A18-44FA-8ABA-0E77157104E0}" destId="{46B6F14B-744E-43C0-8E37-2280DBAB502C}" srcOrd="0" destOrd="0" parTransId="{19322246-5FA4-4B9D-85C3-74D349EA8800}" sibTransId="{74F205A5-628A-4DA3-9DEE-5A2754D3A18D}"/>
    <dgm:cxn modelId="{105B9B5F-6264-4014-916F-C90A5EA5F7EF}" type="presOf" srcId="{04AA47E7-4FB5-4FAA-BEB5-423001160DF3}" destId="{F94AC03B-7074-407D-80C0-695681B9DC70}" srcOrd="0" destOrd="0" presId="urn:microsoft.com/office/officeart/2005/8/layout/lProcess3"/>
    <dgm:cxn modelId="{6CAEEB60-FD1E-4EA6-BBE8-14F4B89DF837}" srcId="{2D85FA3B-0680-425D-B270-F8473B577274}" destId="{7FE1694E-CD53-4FC8-AC84-95C8E6AA05DD}" srcOrd="3" destOrd="0" parTransId="{A17571E7-C35E-4738-BE23-EDA07352F003}" sibTransId="{3C162E23-3B75-4905-8689-AFD16859A934}"/>
    <dgm:cxn modelId="{BA1E3A43-AEE3-4DC4-B1F0-BF683F228E77}" type="presOf" srcId="{7FE1694E-CD53-4FC8-AC84-95C8E6AA05DD}" destId="{25E8A3F5-13AE-411D-B854-A707B7201764}" srcOrd="0" destOrd="0" presId="urn:microsoft.com/office/officeart/2005/8/layout/lProcess3"/>
    <dgm:cxn modelId="{9E226643-7CED-4BBE-8263-3AD0CFE8DA45}" type="presOf" srcId="{61DB687D-2BB9-49EA-AC84-541500B217BA}" destId="{26561228-147D-4E81-915E-C846FF5BCF5F}" srcOrd="0" destOrd="0" presId="urn:microsoft.com/office/officeart/2005/8/layout/lProcess3"/>
    <dgm:cxn modelId="{58F1B74F-12B8-41CE-967A-22111ECCE756}" type="presOf" srcId="{5006788A-2CC7-47E8-9879-F74C92084491}" destId="{50A5FEC3-E083-4102-A80E-B4799BBEAC86}" srcOrd="0" destOrd="0" presId="urn:microsoft.com/office/officeart/2005/8/layout/lProcess3"/>
    <dgm:cxn modelId="{52E53257-FBB8-4722-9720-D09EA33B6133}" type="presOf" srcId="{8C3D7A5B-2366-4372-B6BD-E40E53D6DC1E}" destId="{241CFD51-D17D-4E0B-AD07-4E0C3F501130}" srcOrd="0" destOrd="0" presId="urn:microsoft.com/office/officeart/2005/8/layout/lProcess3"/>
    <dgm:cxn modelId="{F2E86579-DB58-4579-9C70-C52305B75A7B}" srcId="{673DC2C5-0BDF-4F0D-90C8-78387679C354}" destId="{56C0C3CD-56D6-4DB0-82C4-A00454E2B480}" srcOrd="2" destOrd="0" parTransId="{B39F11DB-C786-41A2-BBD0-15C81B54AA6A}" sibTransId="{D6BC94FD-632F-417C-9B41-76F882E05203}"/>
    <dgm:cxn modelId="{0C9F4187-A114-45E6-8618-78D0C9D022E2}" srcId="{2D85FA3B-0680-425D-B270-F8473B577274}" destId="{673DC2C5-0BDF-4F0D-90C8-78387679C354}" srcOrd="2" destOrd="0" parTransId="{A6DBC9D1-01B5-4174-80E0-110CD69C3D4A}" sibTransId="{636CE02E-EB17-4A8E-9428-210311ED44A7}"/>
    <dgm:cxn modelId="{EF24A692-3D58-41FC-A49A-BEDB3925F7D6}" srcId="{673DC2C5-0BDF-4F0D-90C8-78387679C354}" destId="{8EA6274B-4914-4745-B7EE-FA56B50ABED4}" srcOrd="5" destOrd="0" parTransId="{A51CB08A-5847-4597-B304-8E42408A0858}" sibTransId="{0B8830B4-6A27-4FA1-9C9B-BC3EB38D6E51}"/>
    <dgm:cxn modelId="{CF5D4994-4A0F-4398-99FA-07F55BD214A9}" srcId="{2D85FA3B-0680-425D-B270-F8473B577274}" destId="{2BA0538D-4A18-44FA-8ABA-0E77157104E0}" srcOrd="1" destOrd="0" parTransId="{11218992-6A7A-4418-8697-5C49846E1B83}" sibTransId="{F0C40EFE-1B46-41EF-A178-B38DE6975175}"/>
    <dgm:cxn modelId="{90D0B394-3528-4089-BACC-3A9C2B69738C}" srcId="{673DC2C5-0BDF-4F0D-90C8-78387679C354}" destId="{63140092-C14F-49EF-88ED-64559C1105E7}" srcOrd="3" destOrd="0" parTransId="{7F04C959-1004-4B4D-BD0C-E8B0272B3FD5}" sibTransId="{AEFCFE24-8660-448A-88BD-DDD5A361176E}"/>
    <dgm:cxn modelId="{1EF834AA-B885-44C5-912D-F01FA0C8E9A1}" type="presOf" srcId="{56C0C3CD-56D6-4DB0-82C4-A00454E2B480}" destId="{FDE9A35F-B7A4-4CB0-A915-1E2330A56226}" srcOrd="0" destOrd="0" presId="urn:microsoft.com/office/officeart/2005/8/layout/lProcess3"/>
    <dgm:cxn modelId="{2B3ECEB0-7DC4-483C-9325-71787301D16F}" type="presOf" srcId="{2D85FA3B-0680-425D-B270-F8473B577274}" destId="{DB3F93D3-FBCD-4FA8-B955-853C9DC876CA}" srcOrd="0" destOrd="0" presId="urn:microsoft.com/office/officeart/2005/8/layout/lProcess3"/>
    <dgm:cxn modelId="{4FFC58B6-943A-4555-BEF8-64877C8638CF}" srcId="{673DC2C5-0BDF-4F0D-90C8-78387679C354}" destId="{61DB687D-2BB9-49EA-AC84-541500B217BA}" srcOrd="0" destOrd="0" parTransId="{4ADC818E-7428-4EB8-9D21-9F49D2132E49}" sibTransId="{72ACCBB8-E248-40D7-B979-B5DBB409B444}"/>
    <dgm:cxn modelId="{CE9D29BB-7530-4E87-8170-F02AE9E4BB0D}" srcId="{2D85FA3B-0680-425D-B270-F8473B577274}" destId="{04AA47E7-4FB5-4FAA-BEB5-423001160DF3}" srcOrd="0" destOrd="0" parTransId="{051AC0D6-78A9-4CA0-80CE-D405B681D690}" sibTransId="{0035BEAE-3E86-4CC4-9AB5-A8E399B9FE98}"/>
    <dgm:cxn modelId="{CD7531BF-EF17-41CD-9670-0A5620160727}" type="presOf" srcId="{E02F6960-9F6F-4407-9943-5536625F25B9}" destId="{5B3601B8-7204-4258-82EA-8449F5558209}" srcOrd="0" destOrd="0" presId="urn:microsoft.com/office/officeart/2005/8/layout/lProcess3"/>
    <dgm:cxn modelId="{7AE069E5-C542-4777-88B1-1058241CA365}" type="presOf" srcId="{2BA0538D-4A18-44FA-8ABA-0E77157104E0}" destId="{AAC495C3-20F9-413F-BF9C-05C0B072DD2D}" srcOrd="0" destOrd="0" presId="urn:microsoft.com/office/officeart/2005/8/layout/lProcess3"/>
    <dgm:cxn modelId="{0289A6E6-DE34-4997-BD42-1C9A64ABA7BD}" srcId="{04AA47E7-4FB5-4FAA-BEB5-423001160DF3}" destId="{72AB1D5C-9F06-40B9-89DD-5B54E603FC44}" srcOrd="0" destOrd="0" parTransId="{FAF0BE65-47D3-409F-AFC2-A03590DDED42}" sibTransId="{72322C7A-680A-445A-B3DF-C032C5F9CDEF}"/>
    <dgm:cxn modelId="{BE1EB5F5-EE40-41FD-8A11-D983D2A27C7F}" type="presOf" srcId="{8EA6274B-4914-4745-B7EE-FA56B50ABED4}" destId="{E2EB271C-D512-42E7-A2CF-3F3CADAAF505}" srcOrd="0" destOrd="0" presId="urn:microsoft.com/office/officeart/2005/8/layout/lProcess3"/>
    <dgm:cxn modelId="{F3698833-7C42-41DB-8B57-9EB808EAF355}" type="presParOf" srcId="{DB3F93D3-FBCD-4FA8-B955-853C9DC876CA}" destId="{E6F7E933-F29B-4A67-86D6-6624D266FAB9}" srcOrd="0" destOrd="0" presId="urn:microsoft.com/office/officeart/2005/8/layout/lProcess3"/>
    <dgm:cxn modelId="{F2AC5625-3C49-4A2C-9AEB-3BAF208445C5}" type="presParOf" srcId="{E6F7E933-F29B-4A67-86D6-6624D266FAB9}" destId="{F94AC03B-7074-407D-80C0-695681B9DC70}" srcOrd="0" destOrd="0" presId="urn:microsoft.com/office/officeart/2005/8/layout/lProcess3"/>
    <dgm:cxn modelId="{E713B759-0337-49FF-8306-4A819D00E8FB}" type="presParOf" srcId="{E6F7E933-F29B-4A67-86D6-6624D266FAB9}" destId="{433B4711-C386-4B4D-AFEF-AF4705DA15C3}" srcOrd="1" destOrd="0" presId="urn:microsoft.com/office/officeart/2005/8/layout/lProcess3"/>
    <dgm:cxn modelId="{AAF46B71-B1ED-476B-BD48-981DC5EA7C06}" type="presParOf" srcId="{E6F7E933-F29B-4A67-86D6-6624D266FAB9}" destId="{1449C070-5FB2-4D72-B8A5-9C9327E3BF83}" srcOrd="2" destOrd="0" presId="urn:microsoft.com/office/officeart/2005/8/layout/lProcess3"/>
    <dgm:cxn modelId="{5EFAC362-B294-4A9E-808C-3D96B6CB6E82}" type="presParOf" srcId="{E6F7E933-F29B-4A67-86D6-6624D266FAB9}" destId="{DAA6BD6D-7F98-4EE2-B2D9-DBA531F370DF}" srcOrd="3" destOrd="0" presId="urn:microsoft.com/office/officeart/2005/8/layout/lProcess3"/>
    <dgm:cxn modelId="{77C73B15-E9DE-4446-A18F-BA5B7BB2114F}" type="presParOf" srcId="{E6F7E933-F29B-4A67-86D6-6624D266FAB9}" destId="{241CFD51-D17D-4E0B-AD07-4E0C3F501130}" srcOrd="4" destOrd="0" presId="urn:microsoft.com/office/officeart/2005/8/layout/lProcess3"/>
    <dgm:cxn modelId="{80E74ADB-1C03-456B-95FB-43678331C805}" type="presParOf" srcId="{DB3F93D3-FBCD-4FA8-B955-853C9DC876CA}" destId="{2041CBFB-E8F4-4EB7-B000-810EA3F26786}" srcOrd="1" destOrd="0" presId="urn:microsoft.com/office/officeart/2005/8/layout/lProcess3"/>
    <dgm:cxn modelId="{36336C7A-5CB7-4CE7-8E78-5BE138C4A123}" type="presParOf" srcId="{DB3F93D3-FBCD-4FA8-B955-853C9DC876CA}" destId="{0AE77C71-7BA5-4FBA-BD7A-89423124CBBB}" srcOrd="2" destOrd="0" presId="urn:microsoft.com/office/officeart/2005/8/layout/lProcess3"/>
    <dgm:cxn modelId="{CBA6D134-AC0A-47A2-AF5B-B93297E7E386}" type="presParOf" srcId="{0AE77C71-7BA5-4FBA-BD7A-89423124CBBB}" destId="{AAC495C3-20F9-413F-BF9C-05C0B072DD2D}" srcOrd="0" destOrd="0" presId="urn:microsoft.com/office/officeart/2005/8/layout/lProcess3"/>
    <dgm:cxn modelId="{832D4EB9-F5E1-4161-B759-D3B555E0B3F3}" type="presParOf" srcId="{0AE77C71-7BA5-4FBA-BD7A-89423124CBBB}" destId="{59292557-D407-4769-992D-F6B6335523E1}" srcOrd="1" destOrd="0" presId="urn:microsoft.com/office/officeart/2005/8/layout/lProcess3"/>
    <dgm:cxn modelId="{F705D32C-06B7-4555-824F-E07F11BAB5D7}" type="presParOf" srcId="{0AE77C71-7BA5-4FBA-BD7A-89423124CBBB}" destId="{A02E44B8-A600-4919-B74F-4F6A1BFC4E9B}" srcOrd="2" destOrd="0" presId="urn:microsoft.com/office/officeart/2005/8/layout/lProcess3"/>
    <dgm:cxn modelId="{0CE121BD-3FAE-4787-89B6-65E4777D4763}" type="presParOf" srcId="{0AE77C71-7BA5-4FBA-BD7A-89423124CBBB}" destId="{EE53605E-C78B-43F8-8238-8697F6B00D21}" srcOrd="3" destOrd="0" presId="urn:microsoft.com/office/officeart/2005/8/layout/lProcess3"/>
    <dgm:cxn modelId="{811BA0A2-4CED-4B50-860D-3AD3A70A41AE}" type="presParOf" srcId="{0AE77C71-7BA5-4FBA-BD7A-89423124CBBB}" destId="{AA200135-9D86-4F46-B9B5-6576F517B758}" srcOrd="4" destOrd="0" presId="urn:microsoft.com/office/officeart/2005/8/layout/lProcess3"/>
    <dgm:cxn modelId="{84099FBE-E8F2-4F3E-983E-A202E0E4AE7B}" type="presParOf" srcId="{DB3F93D3-FBCD-4FA8-B955-853C9DC876CA}" destId="{D31F6986-9DA4-43DE-ADC6-7756ED1DE2C6}" srcOrd="3" destOrd="0" presId="urn:microsoft.com/office/officeart/2005/8/layout/lProcess3"/>
    <dgm:cxn modelId="{5C0D1F7A-14F3-4888-9ADE-077A63C0E85D}" type="presParOf" srcId="{DB3F93D3-FBCD-4FA8-B955-853C9DC876CA}" destId="{186BD27D-A3F9-476F-AA02-077D190B4618}" srcOrd="4" destOrd="0" presId="urn:microsoft.com/office/officeart/2005/8/layout/lProcess3"/>
    <dgm:cxn modelId="{48FCE087-7206-4577-B896-6888E16F0678}" type="presParOf" srcId="{186BD27D-A3F9-476F-AA02-077D190B4618}" destId="{DF9165D7-D9AC-4D46-9031-E517AC2A0595}" srcOrd="0" destOrd="0" presId="urn:microsoft.com/office/officeart/2005/8/layout/lProcess3"/>
    <dgm:cxn modelId="{72CBD65B-95FD-4CD0-828D-5DB8D64F943B}" type="presParOf" srcId="{186BD27D-A3F9-476F-AA02-077D190B4618}" destId="{16EF5C76-D3FF-452E-96FD-22BFE4E62708}" srcOrd="1" destOrd="0" presId="urn:microsoft.com/office/officeart/2005/8/layout/lProcess3"/>
    <dgm:cxn modelId="{665CC7F7-3703-4729-A7BA-C3605AC1753B}" type="presParOf" srcId="{186BD27D-A3F9-476F-AA02-077D190B4618}" destId="{26561228-147D-4E81-915E-C846FF5BCF5F}" srcOrd="2" destOrd="0" presId="urn:microsoft.com/office/officeart/2005/8/layout/lProcess3"/>
    <dgm:cxn modelId="{93559DEB-48E1-4900-9BA5-EA12B49DCC38}" type="presParOf" srcId="{186BD27D-A3F9-476F-AA02-077D190B4618}" destId="{5AE7F4D3-4FD0-4434-939D-7B05570E2E93}" srcOrd="3" destOrd="0" presId="urn:microsoft.com/office/officeart/2005/8/layout/lProcess3"/>
    <dgm:cxn modelId="{BFBF60B9-3D4F-487F-8AC1-97EC1CFF93A2}" type="presParOf" srcId="{186BD27D-A3F9-476F-AA02-077D190B4618}" destId="{50A5FEC3-E083-4102-A80E-B4799BBEAC86}" srcOrd="4" destOrd="0" presId="urn:microsoft.com/office/officeart/2005/8/layout/lProcess3"/>
    <dgm:cxn modelId="{5255ACC1-5B96-4514-BEF1-E0C37C499F57}" type="presParOf" srcId="{186BD27D-A3F9-476F-AA02-077D190B4618}" destId="{E6E7F94D-A207-482F-8195-0EA38E815FBF}" srcOrd="5" destOrd="0" presId="urn:microsoft.com/office/officeart/2005/8/layout/lProcess3"/>
    <dgm:cxn modelId="{7A454CE5-0F5C-46A3-9CA8-55348D73D0CC}" type="presParOf" srcId="{186BD27D-A3F9-476F-AA02-077D190B4618}" destId="{FDE9A35F-B7A4-4CB0-A915-1E2330A56226}" srcOrd="6" destOrd="0" presId="urn:microsoft.com/office/officeart/2005/8/layout/lProcess3"/>
    <dgm:cxn modelId="{E58F1D43-176C-4066-8099-5F2A8FBFDE2E}" type="presParOf" srcId="{186BD27D-A3F9-476F-AA02-077D190B4618}" destId="{477E5B02-1A22-4DBA-AA34-038E8AF28EB2}" srcOrd="7" destOrd="0" presId="urn:microsoft.com/office/officeart/2005/8/layout/lProcess3"/>
    <dgm:cxn modelId="{3679E0E0-BF1B-4423-92E7-0B467A3127B8}" type="presParOf" srcId="{186BD27D-A3F9-476F-AA02-077D190B4618}" destId="{41D4B683-2AD7-49DA-8B97-2688D1523D29}" srcOrd="8" destOrd="0" presId="urn:microsoft.com/office/officeart/2005/8/layout/lProcess3"/>
    <dgm:cxn modelId="{F5CF82D5-3EC2-4111-987E-91775951B94A}" type="presParOf" srcId="{186BD27D-A3F9-476F-AA02-077D190B4618}" destId="{C43362AA-F759-4712-9B8C-279BEE8E9274}" srcOrd="9" destOrd="0" presId="urn:microsoft.com/office/officeart/2005/8/layout/lProcess3"/>
    <dgm:cxn modelId="{0DFE9287-5142-4F01-A8BA-2242EF6AFCEB}" type="presParOf" srcId="{186BD27D-A3F9-476F-AA02-077D190B4618}" destId="{5B3601B8-7204-4258-82EA-8449F5558209}" srcOrd="10" destOrd="0" presId="urn:microsoft.com/office/officeart/2005/8/layout/lProcess3"/>
    <dgm:cxn modelId="{3BA3D4B0-7CC4-4E74-9D28-FAEB0C6B1DF2}" type="presParOf" srcId="{186BD27D-A3F9-476F-AA02-077D190B4618}" destId="{E420E688-6573-4B93-B0DF-26CC6E9E1FF5}" srcOrd="11" destOrd="0" presId="urn:microsoft.com/office/officeart/2005/8/layout/lProcess3"/>
    <dgm:cxn modelId="{916D2A83-36EF-4F14-BA99-E6E57891AEEF}" type="presParOf" srcId="{186BD27D-A3F9-476F-AA02-077D190B4618}" destId="{E2EB271C-D512-42E7-A2CF-3F3CADAAF505}" srcOrd="12" destOrd="0" presId="urn:microsoft.com/office/officeart/2005/8/layout/lProcess3"/>
    <dgm:cxn modelId="{F789F9A9-2681-401D-985C-92A551595AE0}" type="presParOf" srcId="{DB3F93D3-FBCD-4FA8-B955-853C9DC876CA}" destId="{1C08CA9E-CE2A-40F0-9438-31C596887263}" srcOrd="5" destOrd="0" presId="urn:microsoft.com/office/officeart/2005/8/layout/lProcess3"/>
    <dgm:cxn modelId="{874EE758-8730-494B-94A9-6BBE971BE50F}" type="presParOf" srcId="{DB3F93D3-FBCD-4FA8-B955-853C9DC876CA}" destId="{3FE62AAA-B095-4B33-B91A-55D6BB0E76D2}" srcOrd="6" destOrd="0" presId="urn:microsoft.com/office/officeart/2005/8/layout/lProcess3"/>
    <dgm:cxn modelId="{DB3650C7-29CE-48E3-8936-C86096396B7B}" type="presParOf" srcId="{3FE62AAA-B095-4B33-B91A-55D6BB0E76D2}" destId="{25E8A3F5-13AE-411D-B854-A707B7201764}"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82259D-289D-4F4E-A2D0-E098BD3B735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6D91D28-9D79-4CF7-A57D-8B006869F92D}">
      <dgm:prSet custT="1"/>
      <dgm:spPr/>
      <dgm:t>
        <a:bodyPr/>
        <a:lstStyle/>
        <a:p>
          <a:r>
            <a:rPr lang="en-CA" sz="2400" b="1" u="none" dirty="0"/>
            <a:t>INSIGHTS</a:t>
          </a:r>
          <a:endParaRPr lang="en-US" sz="2400" u="none" dirty="0"/>
        </a:p>
      </dgm:t>
    </dgm:pt>
    <dgm:pt modelId="{C02C29AC-62AA-4429-B7DB-3B273E02EC97}" type="parTrans" cxnId="{86DA8F4B-157F-4FB0-86C4-5510E6FE85EC}">
      <dgm:prSet/>
      <dgm:spPr/>
      <dgm:t>
        <a:bodyPr/>
        <a:lstStyle/>
        <a:p>
          <a:endParaRPr lang="en-US"/>
        </a:p>
      </dgm:t>
    </dgm:pt>
    <dgm:pt modelId="{8D15EBE6-CD8F-4EEC-9E3C-4F8D99B6ADD8}" type="sibTrans" cxnId="{86DA8F4B-157F-4FB0-86C4-5510E6FE85EC}">
      <dgm:prSet/>
      <dgm:spPr/>
      <dgm:t>
        <a:bodyPr/>
        <a:lstStyle/>
        <a:p>
          <a:endParaRPr lang="en-US"/>
        </a:p>
      </dgm:t>
    </dgm:pt>
    <dgm:pt modelId="{07D2FF6F-C677-4E00-8EBE-77D3ED8B16B5}">
      <dgm:prSet/>
      <dgm:spPr/>
      <dgm:t>
        <a:bodyPr/>
        <a:lstStyle/>
        <a:p>
          <a:r>
            <a:rPr lang="en-CA" b="1" dirty="0"/>
            <a:t>Entire home/apt and Private room are the most popular room types in the US</a:t>
          </a:r>
          <a:endParaRPr lang="en-US" dirty="0"/>
        </a:p>
      </dgm:t>
    </dgm:pt>
    <dgm:pt modelId="{C106D356-7A86-492A-BD1D-9CBE19388EF4}" type="parTrans" cxnId="{2B05707D-9EFA-4BCA-BF2E-6C6FD6D39834}">
      <dgm:prSet/>
      <dgm:spPr/>
      <dgm:t>
        <a:bodyPr/>
        <a:lstStyle/>
        <a:p>
          <a:endParaRPr lang="en-US"/>
        </a:p>
      </dgm:t>
    </dgm:pt>
    <dgm:pt modelId="{8ACDF894-3DA6-4236-B82B-19C30EC460DB}" type="sibTrans" cxnId="{2B05707D-9EFA-4BCA-BF2E-6C6FD6D39834}">
      <dgm:prSet/>
      <dgm:spPr/>
      <dgm:t>
        <a:bodyPr/>
        <a:lstStyle/>
        <a:p>
          <a:endParaRPr lang="en-US"/>
        </a:p>
      </dgm:t>
    </dgm:pt>
    <dgm:pt modelId="{E1013A00-2D95-4456-A94E-C53D2D1C99BF}">
      <dgm:prSet/>
      <dgm:spPr/>
      <dgm:t>
        <a:bodyPr/>
        <a:lstStyle/>
        <a:p>
          <a:r>
            <a:rPr lang="en-CA" b="1"/>
            <a:t>The count plot clearly shows Los Angeles as the top city with the most number of listings.</a:t>
          </a:r>
          <a:endParaRPr lang="en-US"/>
        </a:p>
      </dgm:t>
    </dgm:pt>
    <dgm:pt modelId="{588B15B3-4495-4046-BCD4-C40A40082427}" type="parTrans" cxnId="{9BBF45B6-CD46-4C57-AFE0-1D37B3CDE3CB}">
      <dgm:prSet/>
      <dgm:spPr/>
      <dgm:t>
        <a:bodyPr/>
        <a:lstStyle/>
        <a:p>
          <a:endParaRPr lang="en-US"/>
        </a:p>
      </dgm:t>
    </dgm:pt>
    <dgm:pt modelId="{DC2B1307-1970-4A58-9182-5D004AF50DFF}" type="sibTrans" cxnId="{9BBF45B6-CD46-4C57-AFE0-1D37B3CDE3CB}">
      <dgm:prSet/>
      <dgm:spPr/>
      <dgm:t>
        <a:bodyPr/>
        <a:lstStyle/>
        <a:p>
          <a:endParaRPr lang="en-US"/>
        </a:p>
      </dgm:t>
    </dgm:pt>
    <dgm:pt modelId="{E825B7B1-0CB8-4DE5-A085-0041C06B2011}" type="pres">
      <dgm:prSet presAssocID="{9E82259D-289D-4F4E-A2D0-E098BD3B735A}" presName="hierChild1" presStyleCnt="0">
        <dgm:presLayoutVars>
          <dgm:chPref val="1"/>
          <dgm:dir/>
          <dgm:animOne val="branch"/>
          <dgm:animLvl val="lvl"/>
          <dgm:resizeHandles/>
        </dgm:presLayoutVars>
      </dgm:prSet>
      <dgm:spPr/>
    </dgm:pt>
    <dgm:pt modelId="{08BB900E-7F5F-426D-91BC-E2F8CE771210}" type="pres">
      <dgm:prSet presAssocID="{B6D91D28-9D79-4CF7-A57D-8B006869F92D}" presName="hierRoot1" presStyleCnt="0"/>
      <dgm:spPr/>
    </dgm:pt>
    <dgm:pt modelId="{2E89DCE6-4439-4110-9963-F33D05A8E14D}" type="pres">
      <dgm:prSet presAssocID="{B6D91D28-9D79-4CF7-A57D-8B006869F92D}" presName="composite" presStyleCnt="0"/>
      <dgm:spPr/>
    </dgm:pt>
    <dgm:pt modelId="{E6F36033-F0D6-420E-8C98-6833F588D992}" type="pres">
      <dgm:prSet presAssocID="{B6D91D28-9D79-4CF7-A57D-8B006869F92D}" presName="background" presStyleLbl="node0" presStyleIdx="0" presStyleCnt="1"/>
      <dgm:spPr/>
    </dgm:pt>
    <dgm:pt modelId="{2B1890EF-E08F-438A-BBD3-DA348964306C}" type="pres">
      <dgm:prSet presAssocID="{B6D91D28-9D79-4CF7-A57D-8B006869F92D}" presName="text" presStyleLbl="fgAcc0" presStyleIdx="0" presStyleCnt="1">
        <dgm:presLayoutVars>
          <dgm:chPref val="3"/>
        </dgm:presLayoutVars>
      </dgm:prSet>
      <dgm:spPr/>
    </dgm:pt>
    <dgm:pt modelId="{752745EB-E7E7-4301-9D61-82F65E96B2DC}" type="pres">
      <dgm:prSet presAssocID="{B6D91D28-9D79-4CF7-A57D-8B006869F92D}" presName="hierChild2" presStyleCnt="0"/>
      <dgm:spPr/>
    </dgm:pt>
    <dgm:pt modelId="{A2094F89-9ABE-47B5-90D2-0924CCE9033F}" type="pres">
      <dgm:prSet presAssocID="{C106D356-7A86-492A-BD1D-9CBE19388EF4}" presName="Name10" presStyleLbl="parChTrans1D2" presStyleIdx="0" presStyleCnt="2"/>
      <dgm:spPr/>
    </dgm:pt>
    <dgm:pt modelId="{A36E5A4F-2CC1-4004-9110-0F8E8C576F29}" type="pres">
      <dgm:prSet presAssocID="{07D2FF6F-C677-4E00-8EBE-77D3ED8B16B5}" presName="hierRoot2" presStyleCnt="0"/>
      <dgm:spPr/>
    </dgm:pt>
    <dgm:pt modelId="{6044DAB3-9C9A-4FC5-A515-96A33F8407C6}" type="pres">
      <dgm:prSet presAssocID="{07D2FF6F-C677-4E00-8EBE-77D3ED8B16B5}" presName="composite2" presStyleCnt="0"/>
      <dgm:spPr/>
    </dgm:pt>
    <dgm:pt modelId="{19C96234-B565-4234-AF9A-0E8AE350E43B}" type="pres">
      <dgm:prSet presAssocID="{07D2FF6F-C677-4E00-8EBE-77D3ED8B16B5}" presName="background2" presStyleLbl="node2" presStyleIdx="0" presStyleCnt="2"/>
      <dgm:spPr/>
    </dgm:pt>
    <dgm:pt modelId="{A565D29A-9CE8-4F8D-8652-A70C0DEAE0AE}" type="pres">
      <dgm:prSet presAssocID="{07D2FF6F-C677-4E00-8EBE-77D3ED8B16B5}" presName="text2" presStyleLbl="fgAcc2" presStyleIdx="0" presStyleCnt="2">
        <dgm:presLayoutVars>
          <dgm:chPref val="3"/>
        </dgm:presLayoutVars>
      </dgm:prSet>
      <dgm:spPr/>
    </dgm:pt>
    <dgm:pt modelId="{1DCFF963-3566-4538-9FDD-A0E558647A3C}" type="pres">
      <dgm:prSet presAssocID="{07D2FF6F-C677-4E00-8EBE-77D3ED8B16B5}" presName="hierChild3" presStyleCnt="0"/>
      <dgm:spPr/>
    </dgm:pt>
    <dgm:pt modelId="{68F7F273-B0C5-45FD-92CA-3C8FC02F7BBC}" type="pres">
      <dgm:prSet presAssocID="{588B15B3-4495-4046-BCD4-C40A40082427}" presName="Name10" presStyleLbl="parChTrans1D2" presStyleIdx="1" presStyleCnt="2"/>
      <dgm:spPr/>
    </dgm:pt>
    <dgm:pt modelId="{93A5205F-B0D0-4C87-9E65-BAF8CA0525B3}" type="pres">
      <dgm:prSet presAssocID="{E1013A00-2D95-4456-A94E-C53D2D1C99BF}" presName="hierRoot2" presStyleCnt="0"/>
      <dgm:spPr/>
    </dgm:pt>
    <dgm:pt modelId="{0CFF3A24-CAC7-4AF2-A243-9A4017470B0F}" type="pres">
      <dgm:prSet presAssocID="{E1013A00-2D95-4456-A94E-C53D2D1C99BF}" presName="composite2" presStyleCnt="0"/>
      <dgm:spPr/>
    </dgm:pt>
    <dgm:pt modelId="{5EEA71FE-42BF-4507-8769-C83EF9CA9C6D}" type="pres">
      <dgm:prSet presAssocID="{E1013A00-2D95-4456-A94E-C53D2D1C99BF}" presName="background2" presStyleLbl="node2" presStyleIdx="1" presStyleCnt="2"/>
      <dgm:spPr/>
    </dgm:pt>
    <dgm:pt modelId="{56FC942C-CE90-4C62-8D2A-A03009ED0044}" type="pres">
      <dgm:prSet presAssocID="{E1013A00-2D95-4456-A94E-C53D2D1C99BF}" presName="text2" presStyleLbl="fgAcc2" presStyleIdx="1" presStyleCnt="2">
        <dgm:presLayoutVars>
          <dgm:chPref val="3"/>
        </dgm:presLayoutVars>
      </dgm:prSet>
      <dgm:spPr/>
    </dgm:pt>
    <dgm:pt modelId="{3C6F994E-CAF2-4D29-93C0-0E4B3455F971}" type="pres">
      <dgm:prSet presAssocID="{E1013A00-2D95-4456-A94E-C53D2D1C99BF}" presName="hierChild3" presStyleCnt="0"/>
      <dgm:spPr/>
    </dgm:pt>
  </dgm:ptLst>
  <dgm:cxnLst>
    <dgm:cxn modelId="{30668F5F-0B80-4855-B51D-E59C7EB3A9E1}" type="presOf" srcId="{E1013A00-2D95-4456-A94E-C53D2D1C99BF}" destId="{56FC942C-CE90-4C62-8D2A-A03009ED0044}" srcOrd="0" destOrd="0" presId="urn:microsoft.com/office/officeart/2005/8/layout/hierarchy1"/>
    <dgm:cxn modelId="{12480B69-E1D7-427F-A510-CF904F5CF6D4}" type="presOf" srcId="{C106D356-7A86-492A-BD1D-9CBE19388EF4}" destId="{A2094F89-9ABE-47B5-90D2-0924CCE9033F}" srcOrd="0" destOrd="0" presId="urn:microsoft.com/office/officeart/2005/8/layout/hierarchy1"/>
    <dgm:cxn modelId="{86DA8F4B-157F-4FB0-86C4-5510E6FE85EC}" srcId="{9E82259D-289D-4F4E-A2D0-E098BD3B735A}" destId="{B6D91D28-9D79-4CF7-A57D-8B006869F92D}" srcOrd="0" destOrd="0" parTransId="{C02C29AC-62AA-4429-B7DB-3B273E02EC97}" sibTransId="{8D15EBE6-CD8F-4EEC-9E3C-4F8D99B6ADD8}"/>
    <dgm:cxn modelId="{2B05707D-9EFA-4BCA-BF2E-6C6FD6D39834}" srcId="{B6D91D28-9D79-4CF7-A57D-8B006869F92D}" destId="{07D2FF6F-C677-4E00-8EBE-77D3ED8B16B5}" srcOrd="0" destOrd="0" parTransId="{C106D356-7A86-492A-BD1D-9CBE19388EF4}" sibTransId="{8ACDF894-3DA6-4236-B82B-19C30EC460DB}"/>
    <dgm:cxn modelId="{9BBF45B6-CD46-4C57-AFE0-1D37B3CDE3CB}" srcId="{B6D91D28-9D79-4CF7-A57D-8B006869F92D}" destId="{E1013A00-2D95-4456-A94E-C53D2D1C99BF}" srcOrd="1" destOrd="0" parTransId="{588B15B3-4495-4046-BCD4-C40A40082427}" sibTransId="{DC2B1307-1970-4A58-9182-5D004AF50DFF}"/>
    <dgm:cxn modelId="{6B9581C5-6F3E-4757-BA62-CE77A5AC3EFF}" type="presOf" srcId="{B6D91D28-9D79-4CF7-A57D-8B006869F92D}" destId="{2B1890EF-E08F-438A-BBD3-DA348964306C}" srcOrd="0" destOrd="0" presId="urn:microsoft.com/office/officeart/2005/8/layout/hierarchy1"/>
    <dgm:cxn modelId="{A71CDCCC-206F-4F47-8CFD-CA27E370D4AE}" type="presOf" srcId="{9E82259D-289D-4F4E-A2D0-E098BD3B735A}" destId="{E825B7B1-0CB8-4DE5-A085-0041C06B2011}" srcOrd="0" destOrd="0" presId="urn:microsoft.com/office/officeart/2005/8/layout/hierarchy1"/>
    <dgm:cxn modelId="{7B9DA5D1-8D47-4223-8BEA-7D797724EC22}" type="presOf" srcId="{07D2FF6F-C677-4E00-8EBE-77D3ED8B16B5}" destId="{A565D29A-9CE8-4F8D-8652-A70C0DEAE0AE}" srcOrd="0" destOrd="0" presId="urn:microsoft.com/office/officeart/2005/8/layout/hierarchy1"/>
    <dgm:cxn modelId="{763D53E1-8CD2-400C-BD2E-3EA202ECDE20}" type="presOf" srcId="{588B15B3-4495-4046-BCD4-C40A40082427}" destId="{68F7F273-B0C5-45FD-92CA-3C8FC02F7BBC}" srcOrd="0" destOrd="0" presId="urn:microsoft.com/office/officeart/2005/8/layout/hierarchy1"/>
    <dgm:cxn modelId="{31B0CA6F-760A-4241-ADE3-FAB3F9340578}" type="presParOf" srcId="{E825B7B1-0CB8-4DE5-A085-0041C06B2011}" destId="{08BB900E-7F5F-426D-91BC-E2F8CE771210}" srcOrd="0" destOrd="0" presId="urn:microsoft.com/office/officeart/2005/8/layout/hierarchy1"/>
    <dgm:cxn modelId="{F7A5976F-33DE-48DE-8CE0-33DC1FBEA04B}" type="presParOf" srcId="{08BB900E-7F5F-426D-91BC-E2F8CE771210}" destId="{2E89DCE6-4439-4110-9963-F33D05A8E14D}" srcOrd="0" destOrd="0" presId="urn:microsoft.com/office/officeart/2005/8/layout/hierarchy1"/>
    <dgm:cxn modelId="{1BBBBDBC-57D9-48E5-9183-0B1B7ED60B81}" type="presParOf" srcId="{2E89DCE6-4439-4110-9963-F33D05A8E14D}" destId="{E6F36033-F0D6-420E-8C98-6833F588D992}" srcOrd="0" destOrd="0" presId="urn:microsoft.com/office/officeart/2005/8/layout/hierarchy1"/>
    <dgm:cxn modelId="{A9BD2902-E1B0-4940-B12D-D196DA4BFD96}" type="presParOf" srcId="{2E89DCE6-4439-4110-9963-F33D05A8E14D}" destId="{2B1890EF-E08F-438A-BBD3-DA348964306C}" srcOrd="1" destOrd="0" presId="urn:microsoft.com/office/officeart/2005/8/layout/hierarchy1"/>
    <dgm:cxn modelId="{41C91A1D-F38A-4580-BCCC-755CF2EACB15}" type="presParOf" srcId="{08BB900E-7F5F-426D-91BC-E2F8CE771210}" destId="{752745EB-E7E7-4301-9D61-82F65E96B2DC}" srcOrd="1" destOrd="0" presId="urn:microsoft.com/office/officeart/2005/8/layout/hierarchy1"/>
    <dgm:cxn modelId="{DBC1800D-1CE4-44BA-B43F-D0D5C08CAF8B}" type="presParOf" srcId="{752745EB-E7E7-4301-9D61-82F65E96B2DC}" destId="{A2094F89-9ABE-47B5-90D2-0924CCE9033F}" srcOrd="0" destOrd="0" presId="urn:microsoft.com/office/officeart/2005/8/layout/hierarchy1"/>
    <dgm:cxn modelId="{FA60C8A7-FEB4-4EEA-A90B-2E63B084AC75}" type="presParOf" srcId="{752745EB-E7E7-4301-9D61-82F65E96B2DC}" destId="{A36E5A4F-2CC1-4004-9110-0F8E8C576F29}" srcOrd="1" destOrd="0" presId="urn:microsoft.com/office/officeart/2005/8/layout/hierarchy1"/>
    <dgm:cxn modelId="{D270C665-2D14-4042-AB6B-ED151603DF00}" type="presParOf" srcId="{A36E5A4F-2CC1-4004-9110-0F8E8C576F29}" destId="{6044DAB3-9C9A-4FC5-A515-96A33F8407C6}" srcOrd="0" destOrd="0" presId="urn:microsoft.com/office/officeart/2005/8/layout/hierarchy1"/>
    <dgm:cxn modelId="{17E0073D-12C5-4D38-99B2-96AC86BA5EF6}" type="presParOf" srcId="{6044DAB3-9C9A-4FC5-A515-96A33F8407C6}" destId="{19C96234-B565-4234-AF9A-0E8AE350E43B}" srcOrd="0" destOrd="0" presId="urn:microsoft.com/office/officeart/2005/8/layout/hierarchy1"/>
    <dgm:cxn modelId="{D0C44F52-D4D7-48C5-809A-A99146F9934B}" type="presParOf" srcId="{6044DAB3-9C9A-4FC5-A515-96A33F8407C6}" destId="{A565D29A-9CE8-4F8D-8652-A70C0DEAE0AE}" srcOrd="1" destOrd="0" presId="urn:microsoft.com/office/officeart/2005/8/layout/hierarchy1"/>
    <dgm:cxn modelId="{B187EC17-54F5-4B3B-A5F8-6813DFA8D35F}" type="presParOf" srcId="{A36E5A4F-2CC1-4004-9110-0F8E8C576F29}" destId="{1DCFF963-3566-4538-9FDD-A0E558647A3C}" srcOrd="1" destOrd="0" presId="urn:microsoft.com/office/officeart/2005/8/layout/hierarchy1"/>
    <dgm:cxn modelId="{F078EEA2-07F7-4254-9361-BCD5CA030DE1}" type="presParOf" srcId="{752745EB-E7E7-4301-9D61-82F65E96B2DC}" destId="{68F7F273-B0C5-45FD-92CA-3C8FC02F7BBC}" srcOrd="2" destOrd="0" presId="urn:microsoft.com/office/officeart/2005/8/layout/hierarchy1"/>
    <dgm:cxn modelId="{73FF2750-549D-4056-A249-757FC9747410}" type="presParOf" srcId="{752745EB-E7E7-4301-9D61-82F65E96B2DC}" destId="{93A5205F-B0D0-4C87-9E65-BAF8CA0525B3}" srcOrd="3" destOrd="0" presId="urn:microsoft.com/office/officeart/2005/8/layout/hierarchy1"/>
    <dgm:cxn modelId="{1A566B1C-B179-4169-AF3C-88A0F35D1CA5}" type="presParOf" srcId="{93A5205F-B0D0-4C87-9E65-BAF8CA0525B3}" destId="{0CFF3A24-CAC7-4AF2-A243-9A4017470B0F}" srcOrd="0" destOrd="0" presId="urn:microsoft.com/office/officeart/2005/8/layout/hierarchy1"/>
    <dgm:cxn modelId="{AAD8825D-E76F-486A-98FF-10634B42219D}" type="presParOf" srcId="{0CFF3A24-CAC7-4AF2-A243-9A4017470B0F}" destId="{5EEA71FE-42BF-4507-8769-C83EF9CA9C6D}" srcOrd="0" destOrd="0" presId="urn:microsoft.com/office/officeart/2005/8/layout/hierarchy1"/>
    <dgm:cxn modelId="{7E87F988-C289-4AB1-A3E3-34DB3B860441}" type="presParOf" srcId="{0CFF3A24-CAC7-4AF2-A243-9A4017470B0F}" destId="{56FC942C-CE90-4C62-8D2A-A03009ED0044}" srcOrd="1" destOrd="0" presId="urn:microsoft.com/office/officeart/2005/8/layout/hierarchy1"/>
    <dgm:cxn modelId="{8BEC3A43-CE75-45BA-A1AF-30B7FED8B1E7}" type="presParOf" srcId="{93A5205F-B0D0-4C87-9E65-BAF8CA0525B3}" destId="{3C6F994E-CAF2-4D29-93C0-0E4B3455F9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0BA3AF-CB03-44F6-B19B-B07B3761B6C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CA"/>
        </a:p>
      </dgm:t>
    </dgm:pt>
    <dgm:pt modelId="{0FA1DBF9-5CC3-4B97-A46E-AC8C079D1168}">
      <dgm:prSet phldrT="[Text]"/>
      <dgm:spPr/>
      <dgm:t>
        <a:bodyPr/>
        <a:lstStyle/>
        <a:p>
          <a:r>
            <a:rPr lang="en-CA" dirty="0"/>
            <a:t>Availability</a:t>
          </a:r>
        </a:p>
      </dgm:t>
    </dgm:pt>
    <dgm:pt modelId="{F10E4F3C-6E6F-4E0F-BCF0-17B1B44AC714}" type="parTrans" cxnId="{2ACD9474-5F85-4F08-A212-CD624AE90057}">
      <dgm:prSet/>
      <dgm:spPr/>
      <dgm:t>
        <a:bodyPr/>
        <a:lstStyle/>
        <a:p>
          <a:endParaRPr lang="en-CA"/>
        </a:p>
      </dgm:t>
    </dgm:pt>
    <dgm:pt modelId="{BA65E159-61C4-4A18-845B-5E6E41A2D6FD}" type="sibTrans" cxnId="{2ACD9474-5F85-4F08-A212-CD624AE90057}">
      <dgm:prSet/>
      <dgm:spPr/>
      <dgm:t>
        <a:bodyPr/>
        <a:lstStyle/>
        <a:p>
          <a:endParaRPr lang="en-CA"/>
        </a:p>
      </dgm:t>
    </dgm:pt>
    <dgm:pt modelId="{334D7A7A-73C5-4B13-B312-CC5BC50D29D4}">
      <dgm:prSet phldrT="[Text]"/>
      <dgm:spPr/>
      <dgm:t>
        <a:bodyPr/>
        <a:lstStyle/>
        <a:p>
          <a:r>
            <a:rPr lang="en-CA" dirty="0"/>
            <a:t>Price	</a:t>
          </a:r>
        </a:p>
      </dgm:t>
    </dgm:pt>
    <dgm:pt modelId="{8C178508-66CC-47C5-9E57-04DD629A2EEB}" type="parTrans" cxnId="{D9DABB02-2DF3-4D62-8226-749732B53F0A}">
      <dgm:prSet/>
      <dgm:spPr/>
      <dgm:t>
        <a:bodyPr/>
        <a:lstStyle/>
        <a:p>
          <a:endParaRPr lang="en-CA"/>
        </a:p>
      </dgm:t>
    </dgm:pt>
    <dgm:pt modelId="{7376E437-6A85-4676-805E-871854E9ABCA}" type="sibTrans" cxnId="{D9DABB02-2DF3-4D62-8226-749732B53F0A}">
      <dgm:prSet/>
      <dgm:spPr/>
      <dgm:t>
        <a:bodyPr/>
        <a:lstStyle/>
        <a:p>
          <a:endParaRPr lang="en-CA"/>
        </a:p>
      </dgm:t>
    </dgm:pt>
    <dgm:pt modelId="{722B56D8-B2F7-45D8-864A-4316D87EE8A9}">
      <dgm:prSet phldrT="[Text]"/>
      <dgm:spPr/>
      <dgm:t>
        <a:bodyPr/>
        <a:lstStyle/>
        <a:p>
          <a:r>
            <a:rPr lang="en-CA" dirty="0"/>
            <a:t>Reviews</a:t>
          </a:r>
        </a:p>
      </dgm:t>
    </dgm:pt>
    <dgm:pt modelId="{C688DE2E-C899-4005-B26A-49466B6A636A}" type="parTrans" cxnId="{A1A8E225-E108-42C9-8C53-6338D874F623}">
      <dgm:prSet/>
      <dgm:spPr/>
      <dgm:t>
        <a:bodyPr/>
        <a:lstStyle/>
        <a:p>
          <a:endParaRPr lang="en-CA"/>
        </a:p>
      </dgm:t>
    </dgm:pt>
    <dgm:pt modelId="{68504652-320D-449A-9B6C-481DA008A020}" type="sibTrans" cxnId="{A1A8E225-E108-42C9-8C53-6338D874F623}">
      <dgm:prSet/>
      <dgm:spPr/>
      <dgm:t>
        <a:bodyPr/>
        <a:lstStyle/>
        <a:p>
          <a:endParaRPr lang="en-CA"/>
        </a:p>
      </dgm:t>
    </dgm:pt>
    <dgm:pt modelId="{6681D3E8-2F53-4B92-906D-E79F86FFDBCE}" type="pres">
      <dgm:prSet presAssocID="{830BA3AF-CB03-44F6-B19B-B07B3761B6C3}" presName="Name0" presStyleCnt="0">
        <dgm:presLayoutVars>
          <dgm:chMax val="11"/>
          <dgm:chPref val="11"/>
          <dgm:dir/>
          <dgm:resizeHandles/>
        </dgm:presLayoutVars>
      </dgm:prSet>
      <dgm:spPr/>
    </dgm:pt>
    <dgm:pt modelId="{C114C657-5935-4D34-892A-A9A681F736B1}" type="pres">
      <dgm:prSet presAssocID="{722B56D8-B2F7-45D8-864A-4316D87EE8A9}" presName="Accent3" presStyleCnt="0"/>
      <dgm:spPr/>
    </dgm:pt>
    <dgm:pt modelId="{80666742-B55C-48BC-831A-7C7C6942202D}" type="pres">
      <dgm:prSet presAssocID="{722B56D8-B2F7-45D8-864A-4316D87EE8A9}" presName="Accent" presStyleLbl="node1" presStyleIdx="0" presStyleCnt="3" custScaleX="118830" custScaleY="119546" custLinFactNeighborX="19033" custLinFactNeighborY="-3075"/>
      <dgm:spPr/>
    </dgm:pt>
    <dgm:pt modelId="{B558B534-CC2E-447B-B8A1-2DB1384B7A72}" type="pres">
      <dgm:prSet presAssocID="{722B56D8-B2F7-45D8-864A-4316D87EE8A9}" presName="ParentBackground3" presStyleCnt="0"/>
      <dgm:spPr/>
    </dgm:pt>
    <dgm:pt modelId="{BD28311D-7E6E-45C2-A897-06D7E231EA20}" type="pres">
      <dgm:prSet presAssocID="{722B56D8-B2F7-45D8-864A-4316D87EE8A9}" presName="ParentBackground" presStyleLbl="fgAcc1" presStyleIdx="0" presStyleCnt="3" custScaleX="102746" custScaleY="105099" custLinFactNeighborX="19493" custLinFactNeighborY="-4689"/>
      <dgm:spPr/>
    </dgm:pt>
    <dgm:pt modelId="{880E7CA3-A862-4446-959A-2902F62C5407}" type="pres">
      <dgm:prSet presAssocID="{722B56D8-B2F7-45D8-864A-4316D87EE8A9}" presName="Parent3" presStyleLbl="revTx" presStyleIdx="0" presStyleCnt="0">
        <dgm:presLayoutVars>
          <dgm:chMax val="1"/>
          <dgm:chPref val="1"/>
          <dgm:bulletEnabled val="1"/>
        </dgm:presLayoutVars>
      </dgm:prSet>
      <dgm:spPr/>
    </dgm:pt>
    <dgm:pt modelId="{CCD90387-C602-48C7-9663-D162B06C765C}" type="pres">
      <dgm:prSet presAssocID="{334D7A7A-73C5-4B13-B312-CC5BC50D29D4}" presName="Accent2" presStyleCnt="0"/>
      <dgm:spPr/>
    </dgm:pt>
    <dgm:pt modelId="{1760A225-D693-4FE8-83CD-F2A9B1637513}" type="pres">
      <dgm:prSet presAssocID="{334D7A7A-73C5-4B13-B312-CC5BC50D29D4}" presName="Accent" presStyleLbl="node1" presStyleIdx="1" presStyleCnt="3" custScaleX="114914" custScaleY="117484" custLinFactNeighborX="8172" custLinFactNeighborY="-1504"/>
      <dgm:spPr/>
    </dgm:pt>
    <dgm:pt modelId="{80FFFC8D-44D2-493D-AD31-DA9ACD079889}" type="pres">
      <dgm:prSet presAssocID="{334D7A7A-73C5-4B13-B312-CC5BC50D29D4}" presName="ParentBackground2" presStyleCnt="0"/>
      <dgm:spPr/>
    </dgm:pt>
    <dgm:pt modelId="{7304DB7A-34BE-44F6-B44C-3825274E2B6B}" type="pres">
      <dgm:prSet presAssocID="{334D7A7A-73C5-4B13-B312-CC5BC50D29D4}" presName="ParentBackground" presStyleLbl="fgAcc1" presStyleIdx="1" presStyleCnt="3" custLinFactNeighborX="16691" custLinFactNeighborY="-374"/>
      <dgm:spPr/>
    </dgm:pt>
    <dgm:pt modelId="{B32DBF3A-7BC0-4337-85CF-01E2A8789BEC}" type="pres">
      <dgm:prSet presAssocID="{334D7A7A-73C5-4B13-B312-CC5BC50D29D4}" presName="Parent2" presStyleLbl="revTx" presStyleIdx="0" presStyleCnt="0">
        <dgm:presLayoutVars>
          <dgm:chMax val="1"/>
          <dgm:chPref val="1"/>
          <dgm:bulletEnabled val="1"/>
        </dgm:presLayoutVars>
      </dgm:prSet>
      <dgm:spPr/>
    </dgm:pt>
    <dgm:pt modelId="{972A5807-2DB1-4D12-AA78-7F19E0E9F219}" type="pres">
      <dgm:prSet presAssocID="{0FA1DBF9-5CC3-4B97-A46E-AC8C079D1168}" presName="Accent1" presStyleCnt="0"/>
      <dgm:spPr/>
    </dgm:pt>
    <dgm:pt modelId="{C5FBC52A-313A-47D0-92CC-C3F6815DB550}" type="pres">
      <dgm:prSet presAssocID="{0FA1DBF9-5CC3-4B97-A46E-AC8C079D1168}" presName="Accent" presStyleLbl="node1" presStyleIdx="2" presStyleCnt="3" custScaleX="116774" custScaleY="119343"/>
      <dgm:spPr/>
    </dgm:pt>
    <dgm:pt modelId="{4AA0192F-07F9-4944-8085-795AC3EB1084}" type="pres">
      <dgm:prSet presAssocID="{0FA1DBF9-5CC3-4B97-A46E-AC8C079D1168}" presName="ParentBackground1" presStyleCnt="0"/>
      <dgm:spPr/>
    </dgm:pt>
    <dgm:pt modelId="{4361832B-2763-4F68-83E6-57A85C574D86}" type="pres">
      <dgm:prSet presAssocID="{0FA1DBF9-5CC3-4B97-A46E-AC8C079D1168}" presName="ParentBackground" presStyleLbl="fgAcc1" presStyleIdx="2" presStyleCnt="3"/>
      <dgm:spPr/>
    </dgm:pt>
    <dgm:pt modelId="{9A285545-3CD5-40BF-890B-728D7C720833}" type="pres">
      <dgm:prSet presAssocID="{0FA1DBF9-5CC3-4B97-A46E-AC8C079D1168}" presName="Parent1" presStyleLbl="revTx" presStyleIdx="0" presStyleCnt="0">
        <dgm:presLayoutVars>
          <dgm:chMax val="1"/>
          <dgm:chPref val="1"/>
          <dgm:bulletEnabled val="1"/>
        </dgm:presLayoutVars>
      </dgm:prSet>
      <dgm:spPr/>
    </dgm:pt>
  </dgm:ptLst>
  <dgm:cxnLst>
    <dgm:cxn modelId="{D9DABB02-2DF3-4D62-8226-749732B53F0A}" srcId="{830BA3AF-CB03-44F6-B19B-B07B3761B6C3}" destId="{334D7A7A-73C5-4B13-B312-CC5BC50D29D4}" srcOrd="1" destOrd="0" parTransId="{8C178508-66CC-47C5-9E57-04DD629A2EEB}" sibTransId="{7376E437-6A85-4676-805E-871854E9ABCA}"/>
    <dgm:cxn modelId="{B9DD6517-DA80-4B59-8C19-7EEDA68FAA5F}" type="presOf" srcId="{722B56D8-B2F7-45D8-864A-4316D87EE8A9}" destId="{880E7CA3-A862-4446-959A-2902F62C5407}" srcOrd="1" destOrd="0" presId="urn:microsoft.com/office/officeart/2011/layout/CircleProcess"/>
    <dgm:cxn modelId="{A1A8E225-E108-42C9-8C53-6338D874F623}" srcId="{830BA3AF-CB03-44F6-B19B-B07B3761B6C3}" destId="{722B56D8-B2F7-45D8-864A-4316D87EE8A9}" srcOrd="2" destOrd="0" parTransId="{C688DE2E-C899-4005-B26A-49466B6A636A}" sibTransId="{68504652-320D-449A-9B6C-481DA008A020}"/>
    <dgm:cxn modelId="{9F9F133F-4A07-44A7-8865-CD9295E2C502}" type="presOf" srcId="{334D7A7A-73C5-4B13-B312-CC5BC50D29D4}" destId="{7304DB7A-34BE-44F6-B44C-3825274E2B6B}" srcOrd="0" destOrd="0" presId="urn:microsoft.com/office/officeart/2011/layout/CircleProcess"/>
    <dgm:cxn modelId="{DB1FEC4F-6E90-4228-9B8B-A98C2F45CF0B}" type="presOf" srcId="{334D7A7A-73C5-4B13-B312-CC5BC50D29D4}" destId="{B32DBF3A-7BC0-4337-85CF-01E2A8789BEC}" srcOrd="1" destOrd="0" presId="urn:microsoft.com/office/officeart/2011/layout/CircleProcess"/>
    <dgm:cxn modelId="{EAE40751-616A-41AB-92E8-A0E218E7F1BE}" type="presOf" srcId="{830BA3AF-CB03-44F6-B19B-B07B3761B6C3}" destId="{6681D3E8-2F53-4B92-906D-E79F86FFDBCE}" srcOrd="0" destOrd="0" presId="urn:microsoft.com/office/officeart/2011/layout/CircleProcess"/>
    <dgm:cxn modelId="{2ACD9474-5F85-4F08-A212-CD624AE90057}" srcId="{830BA3AF-CB03-44F6-B19B-B07B3761B6C3}" destId="{0FA1DBF9-5CC3-4B97-A46E-AC8C079D1168}" srcOrd="0" destOrd="0" parTransId="{F10E4F3C-6E6F-4E0F-BCF0-17B1B44AC714}" sibTransId="{BA65E159-61C4-4A18-845B-5E6E41A2D6FD}"/>
    <dgm:cxn modelId="{D299E559-983D-4B4C-9E98-00D4023FDA93}" type="presOf" srcId="{0FA1DBF9-5CC3-4B97-A46E-AC8C079D1168}" destId="{9A285545-3CD5-40BF-890B-728D7C720833}" srcOrd="1" destOrd="0" presId="urn:microsoft.com/office/officeart/2011/layout/CircleProcess"/>
    <dgm:cxn modelId="{D394ACBB-98AC-4B1F-A18F-851469CF6D84}" type="presOf" srcId="{0FA1DBF9-5CC3-4B97-A46E-AC8C079D1168}" destId="{4361832B-2763-4F68-83E6-57A85C574D86}" srcOrd="0" destOrd="0" presId="urn:microsoft.com/office/officeart/2011/layout/CircleProcess"/>
    <dgm:cxn modelId="{AC63E5E1-7A49-423D-B54B-FB7E15B9508F}" type="presOf" srcId="{722B56D8-B2F7-45D8-864A-4316D87EE8A9}" destId="{BD28311D-7E6E-45C2-A897-06D7E231EA20}" srcOrd="0" destOrd="0" presId="urn:microsoft.com/office/officeart/2011/layout/CircleProcess"/>
    <dgm:cxn modelId="{A650F01C-E640-467E-A5CF-A87529E00364}" type="presParOf" srcId="{6681D3E8-2F53-4B92-906D-E79F86FFDBCE}" destId="{C114C657-5935-4D34-892A-A9A681F736B1}" srcOrd="0" destOrd="0" presId="urn:microsoft.com/office/officeart/2011/layout/CircleProcess"/>
    <dgm:cxn modelId="{3C619761-A4D4-43D2-BEE7-FF51A8A3EF7D}" type="presParOf" srcId="{C114C657-5935-4D34-892A-A9A681F736B1}" destId="{80666742-B55C-48BC-831A-7C7C6942202D}" srcOrd="0" destOrd="0" presId="urn:microsoft.com/office/officeart/2011/layout/CircleProcess"/>
    <dgm:cxn modelId="{E4D97588-045D-4850-98F6-42F7D60E3E05}" type="presParOf" srcId="{6681D3E8-2F53-4B92-906D-E79F86FFDBCE}" destId="{B558B534-CC2E-447B-B8A1-2DB1384B7A72}" srcOrd="1" destOrd="0" presId="urn:microsoft.com/office/officeart/2011/layout/CircleProcess"/>
    <dgm:cxn modelId="{BFDB1950-993E-4DFC-8011-708DB596C430}" type="presParOf" srcId="{B558B534-CC2E-447B-B8A1-2DB1384B7A72}" destId="{BD28311D-7E6E-45C2-A897-06D7E231EA20}" srcOrd="0" destOrd="0" presId="urn:microsoft.com/office/officeart/2011/layout/CircleProcess"/>
    <dgm:cxn modelId="{98339060-3390-4453-8381-D8EA0562EE3B}" type="presParOf" srcId="{6681D3E8-2F53-4B92-906D-E79F86FFDBCE}" destId="{880E7CA3-A862-4446-959A-2902F62C5407}" srcOrd="2" destOrd="0" presId="urn:microsoft.com/office/officeart/2011/layout/CircleProcess"/>
    <dgm:cxn modelId="{FD90FC06-50E3-4102-9AD4-70E606750DAB}" type="presParOf" srcId="{6681D3E8-2F53-4B92-906D-E79F86FFDBCE}" destId="{CCD90387-C602-48C7-9663-D162B06C765C}" srcOrd="3" destOrd="0" presId="urn:microsoft.com/office/officeart/2011/layout/CircleProcess"/>
    <dgm:cxn modelId="{B49DE1FA-3085-42FF-B57D-18CB915EE4B7}" type="presParOf" srcId="{CCD90387-C602-48C7-9663-D162B06C765C}" destId="{1760A225-D693-4FE8-83CD-F2A9B1637513}" srcOrd="0" destOrd="0" presId="urn:microsoft.com/office/officeart/2011/layout/CircleProcess"/>
    <dgm:cxn modelId="{F532775F-6B9C-4D8C-8241-B405CF1EEC16}" type="presParOf" srcId="{6681D3E8-2F53-4B92-906D-E79F86FFDBCE}" destId="{80FFFC8D-44D2-493D-AD31-DA9ACD079889}" srcOrd="4" destOrd="0" presId="urn:microsoft.com/office/officeart/2011/layout/CircleProcess"/>
    <dgm:cxn modelId="{F3A81302-D860-4689-886B-098C2A14E99A}" type="presParOf" srcId="{80FFFC8D-44D2-493D-AD31-DA9ACD079889}" destId="{7304DB7A-34BE-44F6-B44C-3825274E2B6B}" srcOrd="0" destOrd="0" presId="urn:microsoft.com/office/officeart/2011/layout/CircleProcess"/>
    <dgm:cxn modelId="{3943B9C5-02B2-4B69-AEFF-02471090090C}" type="presParOf" srcId="{6681D3E8-2F53-4B92-906D-E79F86FFDBCE}" destId="{B32DBF3A-7BC0-4337-85CF-01E2A8789BEC}" srcOrd="5" destOrd="0" presId="urn:microsoft.com/office/officeart/2011/layout/CircleProcess"/>
    <dgm:cxn modelId="{365FC0F8-7C55-4838-A85F-3AF545FE7DB5}" type="presParOf" srcId="{6681D3E8-2F53-4B92-906D-E79F86FFDBCE}" destId="{972A5807-2DB1-4D12-AA78-7F19E0E9F219}" srcOrd="6" destOrd="0" presId="urn:microsoft.com/office/officeart/2011/layout/CircleProcess"/>
    <dgm:cxn modelId="{3AAA15E2-B86F-44E3-BA26-D234259CFCC7}" type="presParOf" srcId="{972A5807-2DB1-4D12-AA78-7F19E0E9F219}" destId="{C5FBC52A-313A-47D0-92CC-C3F6815DB550}" srcOrd="0" destOrd="0" presId="urn:microsoft.com/office/officeart/2011/layout/CircleProcess"/>
    <dgm:cxn modelId="{241A3D7C-4614-4EE2-8BA6-7710E6C82A52}" type="presParOf" srcId="{6681D3E8-2F53-4B92-906D-E79F86FFDBCE}" destId="{4AA0192F-07F9-4944-8085-795AC3EB1084}" srcOrd="7" destOrd="0" presId="urn:microsoft.com/office/officeart/2011/layout/CircleProcess"/>
    <dgm:cxn modelId="{CDD90AF1-E977-448D-A4DF-3551B019DD1A}" type="presParOf" srcId="{4AA0192F-07F9-4944-8085-795AC3EB1084}" destId="{4361832B-2763-4F68-83E6-57A85C574D86}" srcOrd="0" destOrd="0" presId="urn:microsoft.com/office/officeart/2011/layout/CircleProcess"/>
    <dgm:cxn modelId="{B40AA823-A039-4CD7-AA2C-EE91013C4BFD}" type="presParOf" srcId="{6681D3E8-2F53-4B92-906D-E79F86FFDBCE}" destId="{9A285545-3CD5-40BF-890B-728D7C720833}" srcOrd="8" destOrd="0" presId="urn:microsoft.com/office/officeart/2011/layout/Circle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AC03B-7074-407D-80C0-695681B9DC70}">
      <dsp:nvSpPr>
        <dsp:cNvPr id="0" name=""/>
        <dsp:cNvSpPr/>
      </dsp:nvSpPr>
      <dsp:spPr>
        <a:xfrm>
          <a:off x="95550" y="495605"/>
          <a:ext cx="1181743" cy="4726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kern="1200" dirty="0"/>
            <a:t>Name</a:t>
          </a:r>
        </a:p>
      </dsp:txBody>
      <dsp:txXfrm>
        <a:off x="331899" y="495605"/>
        <a:ext cx="709046" cy="472697"/>
      </dsp:txXfrm>
    </dsp:sp>
    <dsp:sp modelId="{1449C070-5FB2-4D72-B8A5-9C9327E3BF83}">
      <dsp:nvSpPr>
        <dsp:cNvPr id="0" name=""/>
        <dsp:cNvSpPr/>
      </dsp:nvSpPr>
      <dsp:spPr>
        <a:xfrm>
          <a:off x="1123667" y="535787"/>
          <a:ext cx="1217073"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Hostname</a:t>
          </a:r>
        </a:p>
      </dsp:txBody>
      <dsp:txXfrm>
        <a:off x="1319836" y="535787"/>
        <a:ext cx="824735" cy="392338"/>
      </dsp:txXfrm>
    </dsp:sp>
    <dsp:sp modelId="{241CFD51-D17D-4E0B-AD07-4E0C3F501130}">
      <dsp:nvSpPr>
        <dsp:cNvPr id="0" name=""/>
        <dsp:cNvSpPr/>
      </dsp:nvSpPr>
      <dsp:spPr>
        <a:xfrm>
          <a:off x="2203422" y="535787"/>
          <a:ext cx="980846"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Host id</a:t>
          </a:r>
        </a:p>
      </dsp:txBody>
      <dsp:txXfrm>
        <a:off x="2399591" y="535787"/>
        <a:ext cx="588508" cy="392338"/>
      </dsp:txXfrm>
    </dsp:sp>
    <dsp:sp modelId="{AAC495C3-20F9-413F-BF9C-05C0B072DD2D}">
      <dsp:nvSpPr>
        <dsp:cNvPr id="0" name=""/>
        <dsp:cNvSpPr/>
      </dsp:nvSpPr>
      <dsp:spPr>
        <a:xfrm>
          <a:off x="89666" y="1005060"/>
          <a:ext cx="1181743" cy="4726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CA" sz="1400" kern="1200" dirty="0"/>
            <a:t>Location</a:t>
          </a:r>
          <a:endParaRPr lang="en-CA" sz="1100" kern="1200" dirty="0"/>
        </a:p>
      </dsp:txBody>
      <dsp:txXfrm>
        <a:off x="326015" y="1005060"/>
        <a:ext cx="709046" cy="472697"/>
      </dsp:txXfrm>
    </dsp:sp>
    <dsp:sp modelId="{A02E44B8-A600-4919-B74F-4F6A1BFC4E9B}">
      <dsp:nvSpPr>
        <dsp:cNvPr id="0" name=""/>
        <dsp:cNvSpPr/>
      </dsp:nvSpPr>
      <dsp:spPr>
        <a:xfrm>
          <a:off x="1108413" y="1045241"/>
          <a:ext cx="1231688"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Latitude</a:t>
          </a:r>
        </a:p>
      </dsp:txBody>
      <dsp:txXfrm>
        <a:off x="1304582" y="1045241"/>
        <a:ext cx="839350" cy="392338"/>
      </dsp:txXfrm>
    </dsp:sp>
    <dsp:sp modelId="{AA200135-9D86-4F46-B9B5-6576F517B758}">
      <dsp:nvSpPr>
        <dsp:cNvPr id="0" name=""/>
        <dsp:cNvSpPr/>
      </dsp:nvSpPr>
      <dsp:spPr>
        <a:xfrm>
          <a:off x="2202783" y="1045241"/>
          <a:ext cx="1231688"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Longitude</a:t>
          </a:r>
        </a:p>
      </dsp:txBody>
      <dsp:txXfrm>
        <a:off x="2398952" y="1045241"/>
        <a:ext cx="839350" cy="392338"/>
      </dsp:txXfrm>
    </dsp:sp>
    <dsp:sp modelId="{DF9165D7-D9AC-4D46-9031-E517AC2A0595}">
      <dsp:nvSpPr>
        <dsp:cNvPr id="0" name=""/>
        <dsp:cNvSpPr/>
      </dsp:nvSpPr>
      <dsp:spPr>
        <a:xfrm>
          <a:off x="89665" y="1532169"/>
          <a:ext cx="1181743" cy="4726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CA" sz="1400" kern="1200" dirty="0"/>
            <a:t>State</a:t>
          </a:r>
          <a:r>
            <a:rPr lang="en-CA" sz="1100" kern="1200" dirty="0"/>
            <a:t>	</a:t>
          </a:r>
        </a:p>
      </dsp:txBody>
      <dsp:txXfrm>
        <a:off x="326014" y="1532169"/>
        <a:ext cx="709046" cy="472697"/>
      </dsp:txXfrm>
    </dsp:sp>
    <dsp:sp modelId="{26561228-147D-4E81-915E-C846FF5BCF5F}">
      <dsp:nvSpPr>
        <dsp:cNvPr id="0" name=""/>
        <dsp:cNvSpPr/>
      </dsp:nvSpPr>
      <dsp:spPr>
        <a:xfrm>
          <a:off x="1117781" y="1572346"/>
          <a:ext cx="980846"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City</a:t>
          </a:r>
        </a:p>
      </dsp:txBody>
      <dsp:txXfrm>
        <a:off x="1313950" y="1572346"/>
        <a:ext cx="588508" cy="392338"/>
      </dsp:txXfrm>
    </dsp:sp>
    <dsp:sp modelId="{50A5FEC3-E083-4102-A80E-B4799BBEAC86}">
      <dsp:nvSpPr>
        <dsp:cNvPr id="0" name=""/>
        <dsp:cNvSpPr/>
      </dsp:nvSpPr>
      <dsp:spPr>
        <a:xfrm>
          <a:off x="1961310" y="1572346"/>
          <a:ext cx="1423385"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t>Neighborhood</a:t>
          </a:r>
        </a:p>
      </dsp:txBody>
      <dsp:txXfrm>
        <a:off x="2157479" y="1572346"/>
        <a:ext cx="1031047" cy="392338"/>
      </dsp:txXfrm>
    </dsp:sp>
    <dsp:sp modelId="{FDE9A35F-B7A4-4CB0-A915-1E2330A56226}">
      <dsp:nvSpPr>
        <dsp:cNvPr id="0" name=""/>
        <dsp:cNvSpPr/>
      </dsp:nvSpPr>
      <dsp:spPr>
        <a:xfrm>
          <a:off x="3247376" y="1572346"/>
          <a:ext cx="1423385"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t>Neighborhood</a:t>
          </a:r>
          <a:r>
            <a:rPr lang="en-CA" sz="900" b="1" kern="1200" dirty="0"/>
            <a:t> </a:t>
          </a:r>
          <a:r>
            <a:rPr lang="en-CA" sz="1200" b="1" kern="1200" dirty="0"/>
            <a:t>G</a:t>
          </a:r>
          <a:r>
            <a:rPr lang="en-CA" sz="1100" b="1" kern="1200" dirty="0"/>
            <a:t>roup</a:t>
          </a:r>
        </a:p>
      </dsp:txBody>
      <dsp:txXfrm>
        <a:off x="3443545" y="1572346"/>
        <a:ext cx="1031047" cy="392338"/>
      </dsp:txXfrm>
    </dsp:sp>
    <dsp:sp modelId="{41D4B683-2AD7-49DA-8B97-2688D1523D29}">
      <dsp:nvSpPr>
        <dsp:cNvPr id="0" name=""/>
        <dsp:cNvSpPr/>
      </dsp:nvSpPr>
      <dsp:spPr>
        <a:xfrm>
          <a:off x="1137040" y="2109391"/>
          <a:ext cx="1313157"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l" defTabSz="488950">
            <a:lnSpc>
              <a:spcPct val="90000"/>
            </a:lnSpc>
            <a:spcBef>
              <a:spcPct val="0"/>
            </a:spcBef>
            <a:spcAft>
              <a:spcPct val="35000"/>
            </a:spcAft>
            <a:buNone/>
          </a:pPr>
          <a:r>
            <a:rPr lang="en-CA" sz="1100" b="1" kern="1200" dirty="0"/>
            <a:t>Number of Reviews	</a:t>
          </a:r>
        </a:p>
      </dsp:txBody>
      <dsp:txXfrm>
        <a:off x="1333209" y="2109391"/>
        <a:ext cx="920819" cy="392338"/>
      </dsp:txXfrm>
    </dsp:sp>
    <dsp:sp modelId="{5B3601B8-7204-4258-82EA-8449F5558209}">
      <dsp:nvSpPr>
        <dsp:cNvPr id="0" name=""/>
        <dsp:cNvSpPr/>
      </dsp:nvSpPr>
      <dsp:spPr>
        <a:xfrm>
          <a:off x="2305768" y="2109391"/>
          <a:ext cx="980846"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t>Price</a:t>
          </a:r>
        </a:p>
      </dsp:txBody>
      <dsp:txXfrm>
        <a:off x="2501937" y="2109391"/>
        <a:ext cx="588508" cy="392338"/>
      </dsp:txXfrm>
    </dsp:sp>
    <dsp:sp modelId="{E2EB271C-D512-42E7-A2CF-3F3CADAAF505}">
      <dsp:nvSpPr>
        <dsp:cNvPr id="0" name=""/>
        <dsp:cNvSpPr/>
      </dsp:nvSpPr>
      <dsp:spPr>
        <a:xfrm>
          <a:off x="3149296" y="2109391"/>
          <a:ext cx="980846" cy="39233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t>Minimum Nights</a:t>
          </a:r>
        </a:p>
      </dsp:txBody>
      <dsp:txXfrm>
        <a:off x="3345465" y="2109391"/>
        <a:ext cx="588508" cy="392338"/>
      </dsp:txXfrm>
    </dsp:sp>
    <dsp:sp modelId="{25E8A3F5-13AE-411D-B854-A707B7201764}">
      <dsp:nvSpPr>
        <dsp:cNvPr id="0" name=""/>
        <dsp:cNvSpPr/>
      </dsp:nvSpPr>
      <dsp:spPr>
        <a:xfrm>
          <a:off x="89668" y="2071044"/>
          <a:ext cx="1181743" cy="47269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5715" rIns="0" bIns="5715" numCol="1" spcCol="1270" anchor="ctr" anchorCtr="0">
          <a:noAutofit/>
        </a:bodyPr>
        <a:lstStyle/>
        <a:p>
          <a:pPr marL="0" lvl="0" indent="0" algn="ctr" defTabSz="400050">
            <a:lnSpc>
              <a:spcPct val="90000"/>
            </a:lnSpc>
            <a:spcBef>
              <a:spcPct val="0"/>
            </a:spcBef>
            <a:spcAft>
              <a:spcPct val="35000"/>
            </a:spcAft>
            <a:buNone/>
          </a:pPr>
          <a:endParaRPr lang="en-CA" sz="900" kern="1200" dirty="0"/>
        </a:p>
        <a:p>
          <a:pPr marL="0" lvl="0" indent="0" algn="ctr" defTabSz="400050">
            <a:lnSpc>
              <a:spcPct val="90000"/>
            </a:lnSpc>
            <a:spcBef>
              <a:spcPct val="0"/>
            </a:spcBef>
            <a:spcAft>
              <a:spcPct val="35000"/>
            </a:spcAft>
            <a:buNone/>
          </a:pPr>
          <a:r>
            <a:rPr lang="en-CA" sz="1200" kern="1200" dirty="0"/>
            <a:t>Availability</a:t>
          </a:r>
          <a:r>
            <a:rPr lang="en-CA" sz="900" kern="1200" dirty="0"/>
            <a:t>	</a:t>
          </a:r>
        </a:p>
      </dsp:txBody>
      <dsp:txXfrm>
        <a:off x="326017" y="2071044"/>
        <a:ext cx="709046" cy="472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F273-B0C5-45FD-92CA-3C8FC02F7BBC}">
      <dsp:nvSpPr>
        <dsp:cNvPr id="0" name=""/>
        <dsp:cNvSpPr/>
      </dsp:nvSpPr>
      <dsp:spPr>
        <a:xfrm>
          <a:off x="1631202" y="1140269"/>
          <a:ext cx="896931" cy="426857"/>
        </a:xfrm>
        <a:custGeom>
          <a:avLst/>
          <a:gdLst/>
          <a:ahLst/>
          <a:cxnLst/>
          <a:rect l="0" t="0" r="0" b="0"/>
          <a:pathLst>
            <a:path>
              <a:moveTo>
                <a:pt x="0" y="0"/>
              </a:moveTo>
              <a:lnTo>
                <a:pt x="0" y="290891"/>
              </a:lnTo>
              <a:lnTo>
                <a:pt x="896931" y="290891"/>
              </a:lnTo>
              <a:lnTo>
                <a:pt x="896931" y="426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094F89-9ABE-47B5-90D2-0924CCE9033F}">
      <dsp:nvSpPr>
        <dsp:cNvPr id="0" name=""/>
        <dsp:cNvSpPr/>
      </dsp:nvSpPr>
      <dsp:spPr>
        <a:xfrm>
          <a:off x="734271" y="1140269"/>
          <a:ext cx="896931" cy="426857"/>
        </a:xfrm>
        <a:custGeom>
          <a:avLst/>
          <a:gdLst/>
          <a:ahLst/>
          <a:cxnLst/>
          <a:rect l="0" t="0" r="0" b="0"/>
          <a:pathLst>
            <a:path>
              <a:moveTo>
                <a:pt x="896931" y="0"/>
              </a:moveTo>
              <a:lnTo>
                <a:pt x="896931" y="290891"/>
              </a:lnTo>
              <a:lnTo>
                <a:pt x="0" y="290891"/>
              </a:lnTo>
              <a:lnTo>
                <a:pt x="0" y="4268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36033-F0D6-420E-8C98-6833F588D992}">
      <dsp:nvSpPr>
        <dsp:cNvPr id="0" name=""/>
        <dsp:cNvSpPr/>
      </dsp:nvSpPr>
      <dsp:spPr>
        <a:xfrm>
          <a:off x="897349" y="208276"/>
          <a:ext cx="1467705" cy="931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890EF-E08F-438A-BBD3-DA348964306C}">
      <dsp:nvSpPr>
        <dsp:cNvPr id="0" name=""/>
        <dsp:cNvSpPr/>
      </dsp:nvSpPr>
      <dsp:spPr>
        <a:xfrm>
          <a:off x="1060427" y="363201"/>
          <a:ext cx="1467705" cy="9319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u="none" kern="1200" dirty="0"/>
            <a:t>INSIGHTS</a:t>
          </a:r>
          <a:endParaRPr lang="en-US" sz="2400" u="none" kern="1200" dirty="0"/>
        </a:p>
      </dsp:txBody>
      <dsp:txXfrm>
        <a:off x="1087724" y="390498"/>
        <a:ext cx="1413111" cy="877399"/>
      </dsp:txXfrm>
    </dsp:sp>
    <dsp:sp modelId="{19C96234-B565-4234-AF9A-0E8AE350E43B}">
      <dsp:nvSpPr>
        <dsp:cNvPr id="0" name=""/>
        <dsp:cNvSpPr/>
      </dsp:nvSpPr>
      <dsp:spPr>
        <a:xfrm>
          <a:off x="418" y="1567127"/>
          <a:ext cx="1467705" cy="931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65D29A-9CE8-4F8D-8652-A70C0DEAE0AE}">
      <dsp:nvSpPr>
        <dsp:cNvPr id="0" name=""/>
        <dsp:cNvSpPr/>
      </dsp:nvSpPr>
      <dsp:spPr>
        <a:xfrm>
          <a:off x="163496" y="1722052"/>
          <a:ext cx="1467705" cy="9319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b="1" kern="1200" dirty="0"/>
            <a:t>Entire home/apt and Private room are the most popular room types in the US</a:t>
          </a:r>
          <a:endParaRPr lang="en-US" sz="1100" kern="1200" dirty="0"/>
        </a:p>
      </dsp:txBody>
      <dsp:txXfrm>
        <a:off x="190793" y="1749349"/>
        <a:ext cx="1413111" cy="877399"/>
      </dsp:txXfrm>
    </dsp:sp>
    <dsp:sp modelId="{5EEA71FE-42BF-4507-8769-C83EF9CA9C6D}">
      <dsp:nvSpPr>
        <dsp:cNvPr id="0" name=""/>
        <dsp:cNvSpPr/>
      </dsp:nvSpPr>
      <dsp:spPr>
        <a:xfrm>
          <a:off x="1794280" y="1567127"/>
          <a:ext cx="1467705" cy="931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C942C-CE90-4C62-8D2A-A03009ED0044}">
      <dsp:nvSpPr>
        <dsp:cNvPr id="0" name=""/>
        <dsp:cNvSpPr/>
      </dsp:nvSpPr>
      <dsp:spPr>
        <a:xfrm>
          <a:off x="1957359" y="1722052"/>
          <a:ext cx="1467705" cy="9319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CA" sz="1100" b="1" kern="1200"/>
            <a:t>The count plot clearly shows Los Angeles as the top city with the most number of listings.</a:t>
          </a:r>
          <a:endParaRPr lang="en-US" sz="1100" kern="1200"/>
        </a:p>
      </dsp:txBody>
      <dsp:txXfrm>
        <a:off x="1984656" y="1749349"/>
        <a:ext cx="1413111" cy="877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666742-B55C-48BC-831A-7C7C6942202D}">
      <dsp:nvSpPr>
        <dsp:cNvPr id="0" name=""/>
        <dsp:cNvSpPr/>
      </dsp:nvSpPr>
      <dsp:spPr>
        <a:xfrm>
          <a:off x="3043442" y="283054"/>
          <a:ext cx="1350814" cy="13592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8311D-7E6E-45C2-A897-06D7E231EA20}">
      <dsp:nvSpPr>
        <dsp:cNvPr id="0" name=""/>
        <dsp:cNvSpPr/>
      </dsp:nvSpPr>
      <dsp:spPr>
        <a:xfrm>
          <a:off x="3164158" y="390226"/>
          <a:ext cx="1090416" cy="111526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Reviews</a:t>
          </a:r>
        </a:p>
      </dsp:txBody>
      <dsp:txXfrm>
        <a:off x="3320041" y="549580"/>
        <a:ext cx="778651" cy="796561"/>
      </dsp:txXfrm>
    </dsp:sp>
    <dsp:sp modelId="{1760A225-D693-4FE8-83CD-F2A9B1637513}">
      <dsp:nvSpPr>
        <dsp:cNvPr id="0" name=""/>
        <dsp:cNvSpPr/>
      </dsp:nvSpPr>
      <dsp:spPr>
        <a:xfrm rot="2700000">
          <a:off x="1807098" y="321758"/>
          <a:ext cx="1303152" cy="1303152"/>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04DB7A-34BE-44F6-B44C-3825274E2B6B}">
      <dsp:nvSpPr>
        <dsp:cNvPr id="0" name=""/>
        <dsp:cNvSpPr/>
      </dsp:nvSpPr>
      <dsp:spPr>
        <a:xfrm>
          <a:off x="1974116" y="463069"/>
          <a:ext cx="1061274" cy="106116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Price	</a:t>
          </a:r>
        </a:p>
      </dsp:txBody>
      <dsp:txXfrm>
        <a:off x="2125832" y="614692"/>
        <a:ext cx="757841" cy="757915"/>
      </dsp:txXfrm>
    </dsp:sp>
    <dsp:sp modelId="{C5FBC52A-313A-47D0-92CC-C3F6815DB550}">
      <dsp:nvSpPr>
        <dsp:cNvPr id="0" name=""/>
        <dsp:cNvSpPr/>
      </dsp:nvSpPr>
      <dsp:spPr>
        <a:xfrm rot="2700000">
          <a:off x="490617" y="335396"/>
          <a:ext cx="1324245" cy="132424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1832B-2763-4F68-83E6-57A85C574D86}">
      <dsp:nvSpPr>
        <dsp:cNvPr id="0" name=""/>
        <dsp:cNvSpPr/>
      </dsp:nvSpPr>
      <dsp:spPr>
        <a:xfrm>
          <a:off x="622102" y="467038"/>
          <a:ext cx="1061274" cy="1061161"/>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sz="1200" kern="1200" dirty="0"/>
            <a:t>Availability</a:t>
          </a:r>
        </a:p>
      </dsp:txBody>
      <dsp:txXfrm>
        <a:off x="773819" y="618661"/>
        <a:ext cx="757841" cy="7579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586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pitch.com?utm_medium=product-presentation&amp;utm_source=powerpoint-export&amp;utm_campaign=bottom_bar_cta&amp;utm_content=f590001c-31fa-41a1-94e3-ab22421a641d&amp;utm_term=PDF-PPTX-lastslid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blog.roboforex.com/blog/2020/12/08/airbnb-ipo-the-symbol-of-sharing-economy-planning-go-public/" TargetMode="External"/><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pitch.com?utm_medium=product-presentation&amp;utm_source=powerpoint-export&amp;utm_campaign=bottom_bar_cta&amp;utm_content=f590001c-31fa-41a1-94e3-ab22421a641d&amp;utm_term=PDF-PPTX-lastslid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www.actuaries.digital/2016/07/28/dat203x-data-science-and-machine-learning/" TargetMode="External"/><Relationship Id="rId4" Type="http://schemas.openxmlformats.org/officeDocument/2006/relationships/diagramData" Target="../diagrams/data1.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publicdomainpictures.net/view-image.php?image=21127"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diagramDrawing" Target="../diagrams/drawing3.xml"/><Relationship Id="rId3" Type="http://schemas.openxmlformats.org/officeDocument/2006/relationships/image" Target="../media/image11.jpg"/><Relationship Id="rId7" Type="http://schemas.openxmlformats.org/officeDocument/2006/relationships/hyperlink" Target="https://www.publicdomainpictures.net/en/view-image.php?image=302497&amp;picture=airplane-flying" TargetMode="Externa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g"/><Relationship Id="rId11" Type="http://schemas.openxmlformats.org/officeDocument/2006/relationships/diagramQuickStyle" Target="../diagrams/quickStyle3.xml"/><Relationship Id="rId5" Type="http://schemas.openxmlformats.org/officeDocument/2006/relationships/image" Target="../media/image12.png"/><Relationship Id="rId10" Type="http://schemas.openxmlformats.org/officeDocument/2006/relationships/diagramLayout" Target="../diagrams/layout3.xml"/><Relationship Id="rId4" Type="http://schemas.openxmlformats.org/officeDocument/2006/relationships/hyperlink" Target="https://www.openbible.info/blog/category/virtual-reality/" TargetMode="External"/><Relationship Id="rId9" Type="http://schemas.openxmlformats.org/officeDocument/2006/relationships/diagramData" Target="../diagrams/data3.xml"/><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9090C"/>
        </a:solidFill>
        <a:effectLst/>
      </p:bgPr>
    </p:bg>
    <p:spTree>
      <p:nvGrpSpPr>
        <p:cNvPr id="1" name=""/>
        <p:cNvGrpSpPr/>
        <p:nvPr/>
      </p:nvGrpSpPr>
      <p:grpSpPr>
        <a:xfrm>
          <a:off x="0" y="0"/>
          <a:ext cx="0" cy="0"/>
          <a:chOff x="0" y="0"/>
          <a:chExt cx="0" cy="0"/>
        </a:xfrm>
      </p:grpSpPr>
      <p:pic>
        <p:nvPicPr>
          <p:cNvPr id="3" name="Image 0" descr="https://images.unsplash.com/photo-1617396900799-f4ec2b43c7ae?crop=entropy&amp;cs=tinysrgb&amp;fit=max&amp;fm=jpg&amp;ixid=M3wyMTIyMnwwfDF8c2VhcmNofDE5fHwzRCUyMFNoYXBlc3xlbnwwfHx8fDE3MTE3NzI4NDB8MA&amp;ixlib=rb-4.0.3&amp;q=80&amp;w=1080"/>
          <p:cNvPicPr>
            <a:picLocks noChangeAspect="1"/>
          </p:cNvPicPr>
          <p:nvPr/>
        </p:nvPicPr>
        <p:blipFill>
          <a:blip r:embed="rId3"/>
          <a:srcRect t="7813" b="7813"/>
          <a:stretch/>
        </p:blipFill>
        <p:spPr>
          <a:xfrm>
            <a:off x="-2271" y="0"/>
            <a:ext cx="9144000" cy="5143500"/>
          </a:xfrm>
          <a:prstGeom prst="rect">
            <a:avLst/>
          </a:prstGeom>
        </p:spPr>
      </p:pic>
      <p:sp>
        <p:nvSpPr>
          <p:cNvPr id="4" name="Text 0"/>
          <p:cNvSpPr/>
          <p:nvPr/>
        </p:nvSpPr>
        <p:spPr>
          <a:xfrm>
            <a:off x="5394961" y="595887"/>
            <a:ext cx="3468398" cy="3960750"/>
          </a:xfrm>
          <a:prstGeom prst="ellipse">
            <a:avLst/>
          </a:prstGeom>
          <a:solidFill>
            <a:srgbClr val="F9A704"/>
          </a:solidFill>
          <a:ln/>
        </p:spPr>
        <p:txBody>
          <a:bodyPr wrap="square" lIns="154454" tIns="467589" rIns="154454" bIns="467589" rtlCol="0" anchor="ctr"/>
          <a:lstStyle/>
          <a:p>
            <a:pPr>
              <a:lnSpc>
                <a:spcPts val="675"/>
              </a:lnSpc>
            </a:pPr>
            <a:r>
              <a:rPr lang="en-US" sz="1200" b="1" u="heavy" kern="0" spc="-12" dirty="0">
                <a:solidFill>
                  <a:srgbClr val="09090C"/>
                </a:solidFill>
                <a:latin typeface="Arial" panose="020B0604020202020204" pitchFamily="34" charset="0"/>
                <a:ea typeface="Maison Neue" pitchFamily="34" charset="-122"/>
                <a:cs typeface="Arial" panose="020B0604020202020204" pitchFamily="34" charset="0"/>
              </a:rPr>
              <a:t>Course</a:t>
            </a: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 </a:t>
            </a:r>
          </a:p>
          <a:p>
            <a:pPr>
              <a:lnSpc>
                <a:spcPts val="675"/>
              </a:lnSpc>
            </a:pPr>
            <a:endParaRPr lang="en-US" sz="1200" b="1" kern="0" spc="-12" dirty="0">
              <a:solidFill>
                <a:srgbClr val="09090C"/>
              </a:solidFill>
              <a:latin typeface="Arial" panose="020B0604020202020204" pitchFamily="34" charset="0"/>
              <a:ea typeface="Maison Neue" pitchFamily="34" charset="-122"/>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Introduction to Programming</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u="heavy" kern="0" spc="-12" dirty="0">
                <a:solidFill>
                  <a:srgbClr val="09090C"/>
                </a:solidFill>
                <a:latin typeface="Arial" panose="020B0604020202020204" pitchFamily="34" charset="0"/>
                <a:ea typeface="Maison Neue" pitchFamily="34" charset="-122"/>
                <a:cs typeface="Arial" panose="020B0604020202020204" pitchFamily="34" charset="0"/>
              </a:rPr>
              <a:t>Professor</a:t>
            </a: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 Raghav Nayyar</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endParaRPr lang="en-US" sz="1200" b="1" dirty="0">
              <a:latin typeface="Arial" panose="020B0604020202020204" pitchFamily="34" charset="0"/>
              <a:cs typeface="Arial" panose="020B0604020202020204" pitchFamily="34" charset="0"/>
            </a:endParaRPr>
          </a:p>
          <a:p>
            <a:pPr>
              <a:lnSpc>
                <a:spcPts val="675"/>
              </a:lnSpc>
            </a:pPr>
            <a:r>
              <a:rPr lang="en-US" sz="1200" b="1" u="heavy" kern="0" spc="-12" dirty="0">
                <a:solidFill>
                  <a:srgbClr val="09090C"/>
                </a:solidFill>
                <a:latin typeface="Arial" panose="020B0604020202020204" pitchFamily="34" charset="0"/>
                <a:ea typeface="Maison Neue" pitchFamily="34" charset="-122"/>
                <a:cs typeface="Arial" panose="020B0604020202020204" pitchFamily="34" charset="0"/>
              </a:rPr>
              <a:t>Project Team Members</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Jamshed</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Vandana</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Misbah</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Faraaz</a:t>
            </a:r>
            <a:endParaRPr lang="en-US" sz="1200" b="1" dirty="0">
              <a:latin typeface="Arial" panose="020B0604020202020204" pitchFamily="34" charset="0"/>
              <a:cs typeface="Arial" panose="020B0604020202020204" pitchFamily="34" charset="0"/>
            </a:endParaRPr>
          </a:p>
          <a:p>
            <a:pPr>
              <a:lnSpc>
                <a:spcPts val="525"/>
              </a:lnSpc>
            </a:pPr>
            <a:endParaRPr lang="en-US" sz="1200" b="1" dirty="0">
              <a:latin typeface="Arial" panose="020B0604020202020204" pitchFamily="34" charset="0"/>
              <a:cs typeface="Arial" panose="020B0604020202020204" pitchFamily="34" charset="0"/>
            </a:endParaRPr>
          </a:p>
          <a:p>
            <a:pPr>
              <a:lnSpc>
                <a:spcPts val="675"/>
              </a:lnSpc>
            </a:pPr>
            <a:r>
              <a:rPr lang="en-US" sz="1200" b="1" kern="0" spc="-12" dirty="0">
                <a:solidFill>
                  <a:srgbClr val="09090C"/>
                </a:solidFill>
                <a:latin typeface="Arial" panose="020B0604020202020204" pitchFamily="34" charset="0"/>
                <a:ea typeface="Maison Neue" pitchFamily="34" charset="-122"/>
                <a:cs typeface="Arial" panose="020B0604020202020204" pitchFamily="34" charset="0"/>
              </a:rPr>
              <a:t>Prashant</a:t>
            </a:r>
            <a:endParaRPr lang="en-US" sz="1200" b="1" dirty="0">
              <a:latin typeface="Arial" panose="020B0604020202020204" pitchFamily="34" charset="0"/>
              <a:cs typeface="Arial" panose="020B0604020202020204" pitchFamily="34" charset="0"/>
            </a:endParaRPr>
          </a:p>
        </p:txBody>
      </p:sp>
      <p:sp>
        <p:nvSpPr>
          <p:cNvPr id="6" name="Text 2"/>
          <p:cNvSpPr/>
          <p:nvPr/>
        </p:nvSpPr>
        <p:spPr>
          <a:xfrm>
            <a:off x="107717" y="1293096"/>
            <a:ext cx="3845304" cy="1524000"/>
          </a:xfrm>
          <a:prstGeom prst="rect">
            <a:avLst/>
          </a:prstGeom>
          <a:noFill/>
          <a:ln/>
          <a:effectLst>
            <a:outerShdw blurRad="3175" dist="12700" dir="2700000" algn="bl" rotWithShape="0">
              <a:srgbClr val="000000">
                <a:alpha val="20000"/>
              </a:srgbClr>
            </a:outerShdw>
          </a:effectLst>
        </p:spPr>
        <p:txBody>
          <a:bodyPr wrap="square" lIns="0" tIns="0" rIns="0" bIns="0" rtlCol="0" anchor="ctr"/>
          <a:lstStyle/>
          <a:p>
            <a:pPr algn="ctr">
              <a:lnSpc>
                <a:spcPts val="6000"/>
              </a:lnSpc>
            </a:pPr>
            <a:r>
              <a:rPr lang="en-US" sz="4000" b="1" kern="0" spc="-12" dirty="0">
                <a:solidFill>
                  <a:srgbClr val="F47CA8"/>
                </a:solidFill>
                <a:latin typeface="IBM Plex Serif" pitchFamily="34" charset="0"/>
                <a:ea typeface="IBM Plex Serif" pitchFamily="34" charset="-122"/>
                <a:cs typeface="IBM Plex Serif" pitchFamily="34" charset="-120"/>
              </a:rPr>
              <a:t>Python Data Modeling Project for </a:t>
            </a:r>
          </a:p>
          <a:p>
            <a:pPr algn="ctr">
              <a:lnSpc>
                <a:spcPts val="6000"/>
              </a:lnSpc>
            </a:pPr>
            <a:r>
              <a:rPr lang="en-US" sz="4000" b="1" kern="0" spc="-12" dirty="0">
                <a:solidFill>
                  <a:srgbClr val="F47CA8"/>
                </a:solidFill>
                <a:latin typeface="IBM Plex Serif" pitchFamily="34" charset="0"/>
                <a:ea typeface="IBM Plex Serif" pitchFamily="34" charset="-122"/>
                <a:cs typeface="IBM Plex Serif" pitchFamily="34" charset="-120"/>
              </a:rPr>
              <a:t>Airbnb</a:t>
            </a:r>
            <a:endParaRPr lang="en-US" sz="4000" dirty="0"/>
          </a:p>
        </p:txBody>
      </p:sp>
      <p:sp>
        <p:nvSpPr>
          <p:cNvPr id="7" name="Shape 3"/>
          <p:cNvSpPr/>
          <p:nvPr/>
        </p:nvSpPr>
        <p:spPr>
          <a:xfrm>
            <a:off x="235854" y="4672013"/>
            <a:ext cx="8667750" cy="0"/>
          </a:xfrm>
          <a:prstGeom prst="line">
            <a:avLst/>
          </a:prstGeom>
          <a:solidFill>
            <a:srgbClr val="FFFCF7">
              <a:alpha val="30000"/>
            </a:srgbClr>
          </a:solidFill>
          <a:ln w="10583">
            <a:solidFill>
              <a:srgbClr val="FFFCF7">
                <a:alpha val="30000"/>
              </a:srgbClr>
            </a:solidFill>
            <a:prstDash val="solid"/>
            <a:headEnd type="none"/>
            <a:tailEnd type="none"/>
          </a:ln>
        </p:spPr>
        <p:txBody>
          <a:bodyPr/>
          <a:lstStyle/>
          <a:p>
            <a:endParaRPr lang="en-CA"/>
          </a:p>
        </p:txBody>
      </p:sp>
      <p:sp>
        <p:nvSpPr>
          <p:cNvPr id="8" name="Shape 4"/>
          <p:cNvSpPr/>
          <p:nvPr/>
        </p:nvSpPr>
        <p:spPr>
          <a:xfrm>
            <a:off x="235854" y="489103"/>
            <a:ext cx="8667750" cy="0"/>
          </a:xfrm>
          <a:prstGeom prst="line">
            <a:avLst/>
          </a:prstGeom>
          <a:solidFill>
            <a:srgbClr val="FFFCF7">
              <a:alpha val="30000"/>
            </a:srgbClr>
          </a:solidFill>
          <a:ln w="10583">
            <a:solidFill>
              <a:srgbClr val="FFFCF7">
                <a:alpha val="30000"/>
              </a:srgbClr>
            </a:solidFill>
            <a:prstDash val="solid"/>
            <a:headEnd type="none"/>
            <a:tailEnd type="none"/>
          </a:ln>
        </p:spPr>
        <p:txBody>
          <a:bodyPr/>
          <a:lstStyle/>
          <a:p>
            <a:endParaRPr lang="en-CA"/>
          </a:p>
        </p:txBody>
      </p:sp>
      <p:sp>
        <p:nvSpPr>
          <p:cNvPr id="10" name="Text 6"/>
          <p:cNvSpPr/>
          <p:nvPr/>
        </p:nvSpPr>
        <p:spPr>
          <a:xfrm>
            <a:off x="4680071" y="4769103"/>
            <a:ext cx="2743200" cy="137160"/>
          </a:xfrm>
          <a:prstGeom prst="rect">
            <a:avLst/>
          </a:prstGeom>
          <a:noFill/>
          <a:ln/>
        </p:spPr>
        <p:txBody>
          <a:bodyPr wrap="square" lIns="0" tIns="0" rIns="0" bIns="0" rtlCol="0" anchor="t"/>
          <a:lstStyle/>
          <a:p>
            <a:pPr algn="r">
              <a:lnSpc>
                <a:spcPts val="1080"/>
              </a:lnSpc>
            </a:pPr>
            <a:r>
              <a:rPr lang="en-US" sz="700" b="0" kern="0" spc="-12" dirty="0">
                <a:solidFill>
                  <a:srgbClr val="FFFCF7"/>
                </a:solidFill>
                <a:latin typeface="IBM Plex Serif" pitchFamily="34" charset="0"/>
                <a:ea typeface="IBM Plex Serif" pitchFamily="34" charset="-122"/>
                <a:cs typeface="IBM Plex Serif" pitchFamily="34" charset="-120"/>
              </a:rPr>
              <a:t>airbnb.com</a:t>
            </a:r>
            <a:endParaRPr lang="en-US" sz="675" dirty="0"/>
          </a:p>
        </p:txBody>
      </p:sp>
      <p:sp>
        <p:nvSpPr>
          <p:cNvPr id="11" name="Text 7"/>
          <p:cNvSpPr/>
          <p:nvPr/>
        </p:nvSpPr>
        <p:spPr>
          <a:xfrm>
            <a:off x="7080148" y="4769103"/>
            <a:ext cx="1828800" cy="137160"/>
          </a:xfrm>
          <a:prstGeom prst="rect">
            <a:avLst/>
          </a:prstGeom>
          <a:noFill/>
          <a:ln/>
        </p:spPr>
        <p:txBody>
          <a:bodyPr wrap="square" lIns="0" tIns="0" rIns="0" bIns="0" rtlCol="0" anchor="t"/>
          <a:lstStyle/>
          <a:p>
            <a:pPr algn="r">
              <a:lnSpc>
                <a:spcPts val="1080"/>
              </a:lnSpc>
            </a:pPr>
            <a:r>
              <a:rPr lang="en-US" sz="700" b="0" kern="0" spc="-12" dirty="0">
                <a:solidFill>
                  <a:srgbClr val="FFFCF7"/>
                </a:solidFill>
                <a:latin typeface="IBM Plex Serif" pitchFamily="34" charset="0"/>
                <a:ea typeface="IBM Plex Serif" pitchFamily="34" charset="-122"/>
                <a:cs typeface="IBM Plex Serif" pitchFamily="34" charset="-120"/>
              </a:rPr>
              <a:t>info@airbnb.com</a:t>
            </a:r>
            <a:endParaRPr lang="en-US" sz="67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bg>
      <p:bgPr>
        <a:solidFill>
          <a:srgbClr val="09090C"/>
        </a:solidFill>
        <a:effectLst/>
      </p:bgPr>
    </p:bg>
    <p:spTree>
      <p:nvGrpSpPr>
        <p:cNvPr id="1" name=""/>
        <p:cNvGrpSpPr/>
        <p:nvPr/>
      </p:nvGrpSpPr>
      <p:grpSpPr>
        <a:xfrm>
          <a:off x="0" y="0"/>
          <a:ext cx="0" cy="0"/>
          <a:chOff x="0" y="0"/>
          <a:chExt cx="0" cy="0"/>
        </a:xfrm>
      </p:grpSpPr>
      <p:sp>
        <p:nvSpPr>
          <p:cNvPr id="3" name="Text 0"/>
          <p:cNvSpPr/>
          <p:nvPr/>
        </p:nvSpPr>
        <p:spPr>
          <a:xfrm>
            <a:off x="4286250" y="1185863"/>
            <a:ext cx="4572000" cy="333375"/>
          </a:xfrm>
          <a:prstGeom prst="rect">
            <a:avLst/>
          </a:prstGeom>
          <a:noFill/>
          <a:ln/>
        </p:spPr>
        <p:txBody>
          <a:bodyPr wrap="square" lIns="0" tIns="0" rIns="0" bIns="0" rtlCol="0" anchor="t"/>
          <a:lstStyle/>
          <a:p>
            <a:pPr algn="l">
              <a:lnSpc>
                <a:spcPts val="2625"/>
              </a:lnSpc>
            </a:pPr>
            <a:r>
              <a:rPr lang="en-US" sz="2100" b="1" dirty="0">
                <a:solidFill>
                  <a:srgbClr val="FFFCF7"/>
                </a:solidFill>
                <a:latin typeface="IBM Plex Serif" pitchFamily="34" charset="0"/>
                <a:ea typeface="IBM Plex Serif" pitchFamily="34" charset="-122"/>
                <a:cs typeface="IBM Plex Serif" pitchFamily="34" charset="-120"/>
              </a:rPr>
              <a:t>Results</a:t>
            </a:r>
            <a:endParaRPr lang="en-US" sz="2100" dirty="0"/>
          </a:p>
        </p:txBody>
      </p:sp>
      <p:pic>
        <p:nvPicPr>
          <p:cNvPr id="4" name="Image 0" descr="https://images.unsplash.com/photo-1569229569803-69384f5efa83?crop=entropy&amp;cs=tinysrgb&amp;fit=max&amp;fm=jpg&amp;ixid=M3wyMTIyMnwwfDF8c2VhcmNofDF8fHJlc3VsdHN8ZW58MXwxfHx8MTcxMTgxMzM5NHww&amp;ixlib=rb-4.0.3&amp;q=80&amp;w=1080"/>
          <p:cNvPicPr>
            <a:picLocks noChangeAspect="1"/>
          </p:cNvPicPr>
          <p:nvPr/>
        </p:nvPicPr>
        <p:blipFill>
          <a:blip r:embed="rId3"/>
          <a:srcRect r="539"/>
          <a:stretch/>
        </p:blipFill>
        <p:spPr>
          <a:xfrm>
            <a:off x="-1237" y="0"/>
            <a:ext cx="3836833" cy="5143500"/>
          </a:xfrm>
          <a:prstGeom prst="rect">
            <a:avLst/>
          </a:prstGeom>
        </p:spPr>
      </p:pic>
      <p:sp>
        <p:nvSpPr>
          <p:cNvPr id="5" name="Text 1"/>
          <p:cNvSpPr/>
          <p:nvPr/>
        </p:nvSpPr>
        <p:spPr>
          <a:xfrm>
            <a:off x="4286250" y="1729193"/>
            <a:ext cx="4572000" cy="1052513"/>
          </a:xfrm>
          <a:prstGeom prst="rect">
            <a:avLst/>
          </a:prstGeom>
          <a:noFill/>
          <a:ln/>
        </p:spPr>
        <p:txBody>
          <a:bodyPr wrap="square" lIns="0" tIns="0" rIns="0" bIns="0" rtlCol="0" anchor="t"/>
          <a:lstStyle/>
          <a:p>
            <a:pPr algn="l">
              <a:lnSpc>
                <a:spcPts val="1658"/>
              </a:lnSpc>
            </a:pPr>
            <a:r>
              <a:rPr lang="en-US" sz="1000" b="0" kern="0" spc="-12" dirty="0">
                <a:solidFill>
                  <a:srgbClr val="FFFCF7"/>
                </a:solidFill>
                <a:latin typeface="IBM Plex Serif" pitchFamily="34" charset="0"/>
                <a:ea typeface="IBM Plex Serif" pitchFamily="34" charset="-122"/>
                <a:cs typeface="IBM Plex Serif" pitchFamily="34" charset="-120"/>
              </a:rPr>
              <a:t>Key findings and insights from the data analysis revealed interesting patterns in popular neighbourhoods, room types, reviews, and price predictions. By applying advanced data science techniques, we were able to uncover valuable information that can drive strategic decisions and optimize the Airbnb experience for both hosts and guests.</a:t>
            </a:r>
            <a:endParaRPr lang="en-US" sz="975" dirty="0"/>
          </a:p>
        </p:txBody>
      </p:sp>
      <p:sp>
        <p:nvSpPr>
          <p:cNvPr id="6" name="Shape 2"/>
          <p:cNvSpPr/>
          <p:nvPr/>
        </p:nvSpPr>
        <p:spPr>
          <a:xfrm>
            <a:off x="4048125" y="489103"/>
            <a:ext cx="4857750" cy="0"/>
          </a:xfrm>
          <a:prstGeom prst="line">
            <a:avLst/>
          </a:prstGeom>
          <a:solidFill>
            <a:srgbClr val="FFFCF7">
              <a:alpha val="30000"/>
            </a:srgbClr>
          </a:solidFill>
          <a:ln w="10583">
            <a:solidFill>
              <a:srgbClr val="FFFCF7">
                <a:alpha val="30000"/>
              </a:srgbClr>
            </a:solidFill>
            <a:prstDash val="solid"/>
            <a:headEnd type="none"/>
            <a:tailEnd type="none"/>
          </a:ln>
        </p:spPr>
        <p:txBody>
          <a:bodyPr/>
          <a:lstStyle/>
          <a:p>
            <a:endParaRPr lang="en-CA"/>
          </a:p>
        </p:txBody>
      </p:sp>
      <p:sp>
        <p:nvSpPr>
          <p:cNvPr id="8" name="Text 4"/>
          <p:cNvSpPr/>
          <p:nvPr/>
        </p:nvSpPr>
        <p:spPr>
          <a:xfrm>
            <a:off x="4045148" y="251888"/>
            <a:ext cx="2743200" cy="137160"/>
          </a:xfrm>
          <a:prstGeom prst="rect">
            <a:avLst/>
          </a:prstGeom>
          <a:noFill/>
          <a:ln/>
        </p:spPr>
        <p:txBody>
          <a:bodyPr wrap="square" lIns="0" tIns="0" rIns="0" bIns="0" rtlCol="0" anchor="b"/>
          <a:lstStyle/>
          <a:p>
            <a:pPr algn="l">
              <a:lnSpc>
                <a:spcPts val="1080"/>
              </a:lnSpc>
            </a:pPr>
            <a:r>
              <a:rPr lang="en-US" sz="700" b="0" kern="0" spc="-12" dirty="0">
                <a:solidFill>
                  <a:srgbClr val="FFFCF7"/>
                </a:solidFill>
                <a:latin typeface="IBM Plex Serif" pitchFamily="34" charset="0"/>
                <a:ea typeface="IBM Plex Serif" pitchFamily="34" charset="-122"/>
                <a:cs typeface="IBM Plex Serif" pitchFamily="34" charset="-120"/>
              </a:rPr>
              <a:t>Data Science Insights</a:t>
            </a:r>
            <a:endParaRPr lang="en-US" sz="675" dirty="0"/>
          </a:p>
        </p:txBody>
      </p:sp>
      <p:pic>
        <p:nvPicPr>
          <p:cNvPr id="9"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bg>
      <p:bgPr>
        <a:solidFill>
          <a:srgbClr val="09090C"/>
        </a:solidFill>
        <a:effectLst/>
      </p:bgPr>
    </p:bg>
    <p:spTree>
      <p:nvGrpSpPr>
        <p:cNvPr id="1" name=""/>
        <p:cNvGrpSpPr/>
        <p:nvPr/>
      </p:nvGrpSpPr>
      <p:grpSpPr>
        <a:xfrm>
          <a:off x="0" y="0"/>
          <a:ext cx="0" cy="0"/>
          <a:chOff x="0" y="0"/>
          <a:chExt cx="0" cy="0"/>
        </a:xfrm>
      </p:grpSpPr>
      <p:sp>
        <p:nvSpPr>
          <p:cNvPr id="3" name="Text 0"/>
          <p:cNvSpPr/>
          <p:nvPr/>
        </p:nvSpPr>
        <p:spPr>
          <a:xfrm>
            <a:off x="5899249" y="520239"/>
            <a:ext cx="4572000" cy="333375"/>
          </a:xfrm>
          <a:prstGeom prst="rect">
            <a:avLst/>
          </a:prstGeom>
          <a:noFill/>
          <a:ln/>
        </p:spPr>
        <p:txBody>
          <a:bodyPr wrap="square" lIns="0" tIns="0" rIns="0" bIns="0" rtlCol="0" anchor="t"/>
          <a:lstStyle/>
          <a:p>
            <a:pPr algn="l">
              <a:lnSpc>
                <a:spcPts val="2625"/>
              </a:lnSpc>
            </a:pPr>
            <a:r>
              <a:rPr lang="en-US" sz="2100" b="1" u="sng" dirty="0">
                <a:solidFill>
                  <a:schemeClr val="accent4">
                    <a:lumMod val="40000"/>
                    <a:lumOff val="60000"/>
                  </a:schemeClr>
                </a:solidFill>
                <a:latin typeface="IBM Plex Serif" pitchFamily="34" charset="0"/>
                <a:ea typeface="IBM Plex Serif" pitchFamily="34" charset="-122"/>
                <a:cs typeface="IBM Plex Serif" pitchFamily="34" charset="-120"/>
              </a:rPr>
              <a:t>Recommendations</a:t>
            </a:r>
            <a:endParaRPr lang="en-US" sz="2100" u="sng" dirty="0">
              <a:solidFill>
                <a:schemeClr val="accent4">
                  <a:lumMod val="40000"/>
                  <a:lumOff val="60000"/>
                </a:schemeClr>
              </a:solidFill>
            </a:endParaRPr>
          </a:p>
        </p:txBody>
      </p:sp>
      <p:pic>
        <p:nvPicPr>
          <p:cNvPr id="4" name="Image 0" descr="https://images.unsplash.com/photo-1615153060929-90f7111d7f74?crop=entropy&amp;cs=tinysrgb&amp;fit=max&amp;fm=jpg&amp;ixid=M3wyMTIyMnwwfDF8c2VhcmNofDJ8fHJlY29tbWVuZGF0aW9uc3xlbnwxfDF8fHwxNzExODEzMzk0fDA&amp;ixlib=rb-4.0.3&amp;q=80&amp;w=1080"/>
          <p:cNvPicPr>
            <a:picLocks noChangeAspect="1"/>
          </p:cNvPicPr>
          <p:nvPr/>
        </p:nvPicPr>
        <p:blipFill>
          <a:blip r:embed="rId3"/>
          <a:srcRect l="2996" r="5901"/>
          <a:stretch/>
        </p:blipFill>
        <p:spPr>
          <a:xfrm>
            <a:off x="-1237" y="0"/>
            <a:ext cx="3506437" cy="5143500"/>
          </a:xfrm>
          <a:prstGeom prst="rect">
            <a:avLst/>
          </a:prstGeom>
        </p:spPr>
      </p:pic>
      <p:sp>
        <p:nvSpPr>
          <p:cNvPr id="5" name="Text 1"/>
          <p:cNvSpPr/>
          <p:nvPr/>
        </p:nvSpPr>
        <p:spPr>
          <a:xfrm>
            <a:off x="4191000" y="964183"/>
            <a:ext cx="4572000" cy="2406709"/>
          </a:xfrm>
          <a:prstGeom prst="rect">
            <a:avLst/>
          </a:prstGeom>
          <a:noFill/>
          <a:ln/>
        </p:spPr>
        <p:txBody>
          <a:bodyPr wrap="square" lIns="0" tIns="0" rIns="0" bIns="0" rtlCol="0" anchor="t"/>
          <a:lstStyle/>
          <a:p>
            <a:pPr algn="l">
              <a:lnSpc>
                <a:spcPts val="1658"/>
              </a:lnSpc>
            </a:pPr>
            <a:endParaRPr lang="en-US" sz="1000" b="0" kern="0" spc="-12" dirty="0">
              <a:solidFill>
                <a:srgbClr val="FFFCF7"/>
              </a:solidFill>
              <a:latin typeface="IBM Plex Serif" pitchFamily="34" charset="0"/>
              <a:ea typeface="IBM Plex Serif" pitchFamily="34" charset="-122"/>
              <a:cs typeface="IBM Plex Serif" pitchFamily="34" charset="-120"/>
            </a:endParaRPr>
          </a:p>
          <a:p>
            <a:pPr algn="l">
              <a:lnSpc>
                <a:spcPts val="1658"/>
              </a:lnSpc>
            </a:pPr>
            <a:r>
              <a:rPr lang="en-US" sz="1000" kern="0" spc="-12" dirty="0">
                <a:solidFill>
                  <a:srgbClr val="FFFCF7"/>
                </a:solidFill>
                <a:latin typeface="IBM Plex Serif" pitchFamily="34" charset="0"/>
                <a:ea typeface="IBM Plex Serif" pitchFamily="34" charset="-122"/>
                <a:cs typeface="IBM Plex Serif" pitchFamily="34" charset="-120"/>
              </a:rPr>
              <a:t>Target neighborhoods</a:t>
            </a:r>
          </a:p>
          <a:p>
            <a:pPr algn="l">
              <a:lnSpc>
                <a:spcPts val="1658"/>
              </a:lnSpc>
            </a:pPr>
            <a:endParaRPr lang="en-US" sz="1000" b="0" kern="0" spc="-12" dirty="0">
              <a:solidFill>
                <a:srgbClr val="FFFCF7"/>
              </a:solidFill>
              <a:latin typeface="IBM Plex Serif" pitchFamily="34" charset="0"/>
              <a:ea typeface="IBM Plex Serif" pitchFamily="34" charset="-122"/>
              <a:cs typeface="IBM Plex Serif" pitchFamily="34" charset="-120"/>
            </a:endParaRPr>
          </a:p>
          <a:p>
            <a:pPr algn="l">
              <a:lnSpc>
                <a:spcPts val="1658"/>
              </a:lnSpc>
            </a:pPr>
            <a:endParaRPr lang="en-US" sz="1000" kern="0" spc="-12" dirty="0">
              <a:solidFill>
                <a:srgbClr val="FFFCF7"/>
              </a:solidFill>
              <a:latin typeface="IBM Plex Serif" pitchFamily="34" charset="0"/>
              <a:ea typeface="IBM Plex Serif" pitchFamily="34" charset="-122"/>
              <a:cs typeface="IBM Plex Serif" pitchFamily="34" charset="-120"/>
            </a:endParaRPr>
          </a:p>
          <a:p>
            <a:pPr algn="l">
              <a:lnSpc>
                <a:spcPts val="1658"/>
              </a:lnSpc>
            </a:pPr>
            <a:endParaRPr lang="en-US" sz="1000" b="0" kern="0" spc="-12" dirty="0">
              <a:solidFill>
                <a:srgbClr val="FFFCF7"/>
              </a:solidFill>
              <a:latin typeface="IBM Plex Serif" pitchFamily="34" charset="0"/>
              <a:ea typeface="IBM Plex Serif" pitchFamily="34" charset="-122"/>
              <a:cs typeface="IBM Plex Serif" pitchFamily="34" charset="-120"/>
            </a:endParaRPr>
          </a:p>
          <a:p>
            <a:pPr algn="l">
              <a:lnSpc>
                <a:spcPts val="1658"/>
              </a:lnSpc>
            </a:pPr>
            <a:r>
              <a:rPr lang="en-US" sz="1000" b="0" kern="0" spc="-12" dirty="0">
                <a:solidFill>
                  <a:srgbClr val="FFFCF7"/>
                </a:solidFill>
                <a:latin typeface="IBM Plex Serif" pitchFamily="34" charset="0"/>
                <a:ea typeface="IBM Plex Serif" pitchFamily="34" charset="-122"/>
                <a:cs typeface="IBM Plex Serif" pitchFamily="34" charset="-120"/>
              </a:rPr>
              <a:t>Target Property Type</a:t>
            </a:r>
          </a:p>
          <a:p>
            <a:pPr algn="l">
              <a:lnSpc>
                <a:spcPts val="1658"/>
              </a:lnSpc>
            </a:pPr>
            <a:endParaRPr lang="en-US" sz="1000" kern="0" spc="-12" dirty="0">
              <a:solidFill>
                <a:srgbClr val="FFFCF7"/>
              </a:solidFill>
              <a:latin typeface="IBM Plex Serif" pitchFamily="34" charset="0"/>
            </a:endParaRPr>
          </a:p>
          <a:p>
            <a:pPr algn="l">
              <a:lnSpc>
                <a:spcPts val="1658"/>
              </a:lnSpc>
            </a:pPr>
            <a:endParaRPr lang="en-US" sz="1000" kern="0" spc="-12" dirty="0">
              <a:solidFill>
                <a:srgbClr val="FFFCF7"/>
              </a:solidFill>
              <a:latin typeface="IBM Plex Serif" pitchFamily="34" charset="0"/>
            </a:endParaRPr>
          </a:p>
          <a:p>
            <a:pPr algn="l">
              <a:lnSpc>
                <a:spcPts val="1658"/>
              </a:lnSpc>
            </a:pPr>
            <a:endParaRPr lang="en-US" sz="1000" kern="0" spc="-12" dirty="0">
              <a:solidFill>
                <a:srgbClr val="FFFCF7"/>
              </a:solidFill>
              <a:latin typeface="IBM Plex Serif" pitchFamily="34" charset="0"/>
            </a:endParaRPr>
          </a:p>
          <a:p>
            <a:pPr algn="l">
              <a:lnSpc>
                <a:spcPts val="1658"/>
              </a:lnSpc>
            </a:pPr>
            <a:r>
              <a:rPr lang="en-US" sz="1000" kern="0" spc="-12" dirty="0">
                <a:solidFill>
                  <a:srgbClr val="FFFCF7"/>
                </a:solidFill>
                <a:latin typeface="IBM Plex Serif" pitchFamily="34" charset="0"/>
              </a:rPr>
              <a:t>Target Price Range per property type</a:t>
            </a:r>
          </a:p>
          <a:p>
            <a:pPr algn="l">
              <a:lnSpc>
                <a:spcPts val="1658"/>
              </a:lnSpc>
            </a:pPr>
            <a:endParaRPr lang="en-US" sz="1000" kern="0" spc="-12" dirty="0">
              <a:solidFill>
                <a:srgbClr val="FFFCF7"/>
              </a:solidFill>
              <a:latin typeface="IBM Plex Serif" pitchFamily="34" charset="0"/>
            </a:endParaRPr>
          </a:p>
          <a:p>
            <a:pPr algn="l">
              <a:lnSpc>
                <a:spcPts val="1658"/>
              </a:lnSpc>
            </a:pPr>
            <a:endParaRPr lang="en-US" sz="1000" kern="0" spc="-12" dirty="0">
              <a:solidFill>
                <a:srgbClr val="FFFCF7"/>
              </a:solidFill>
              <a:latin typeface="IBM Plex Serif" pitchFamily="34" charset="0"/>
            </a:endParaRPr>
          </a:p>
          <a:p>
            <a:pPr algn="l">
              <a:lnSpc>
                <a:spcPts val="1658"/>
              </a:lnSpc>
            </a:pPr>
            <a:endParaRPr lang="en-US" sz="1000" kern="0" spc="-12" dirty="0">
              <a:solidFill>
                <a:srgbClr val="FFFCF7"/>
              </a:solidFill>
              <a:latin typeface="IBM Plex Serif" pitchFamily="34" charset="0"/>
            </a:endParaRPr>
          </a:p>
          <a:p>
            <a:pPr algn="l">
              <a:lnSpc>
                <a:spcPts val="1658"/>
              </a:lnSpc>
            </a:pPr>
            <a:endParaRPr lang="en-US" sz="975" dirty="0"/>
          </a:p>
        </p:txBody>
      </p:sp>
      <p:sp>
        <p:nvSpPr>
          <p:cNvPr id="6" name="Shape 2"/>
          <p:cNvSpPr/>
          <p:nvPr/>
        </p:nvSpPr>
        <p:spPr>
          <a:xfrm>
            <a:off x="4048125" y="489103"/>
            <a:ext cx="4857750" cy="0"/>
          </a:xfrm>
          <a:prstGeom prst="line">
            <a:avLst/>
          </a:prstGeom>
          <a:solidFill>
            <a:srgbClr val="FFFCF7">
              <a:alpha val="30000"/>
            </a:srgbClr>
          </a:solidFill>
          <a:ln w="10583">
            <a:solidFill>
              <a:srgbClr val="FFFCF7">
                <a:alpha val="30000"/>
              </a:srgbClr>
            </a:solidFill>
            <a:prstDash val="solid"/>
            <a:headEnd type="none"/>
            <a:tailEnd type="none"/>
          </a:ln>
        </p:spPr>
        <p:txBody>
          <a:bodyPr/>
          <a:lstStyle/>
          <a:p>
            <a:endParaRPr lang="en-CA"/>
          </a:p>
        </p:txBody>
      </p:sp>
      <p:pic>
        <p:nvPicPr>
          <p:cNvPr id="9"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pic>
        <p:nvPicPr>
          <p:cNvPr id="10" name="Picture 9" descr="A hand holding a paper with a logo&#10;&#10;Description automatically generated">
            <a:extLst>
              <a:ext uri="{FF2B5EF4-FFF2-40B4-BE49-F238E27FC236}">
                <a16:creationId xmlns:a16="http://schemas.microsoft.com/office/drawing/2014/main" id="{A1C2B5A1-29C8-DC04-8A2C-0E48E6F6FDC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22737" y="51054"/>
            <a:ext cx="1617069" cy="9131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bg>
      <p:bgPr>
        <a:solidFill>
          <a:srgbClr val="09090C"/>
        </a:solidFill>
        <a:effectLst/>
      </p:bgPr>
    </p:bg>
    <p:spTree>
      <p:nvGrpSpPr>
        <p:cNvPr id="1" name=""/>
        <p:cNvGrpSpPr/>
        <p:nvPr/>
      </p:nvGrpSpPr>
      <p:grpSpPr>
        <a:xfrm>
          <a:off x="0" y="0"/>
          <a:ext cx="0" cy="0"/>
          <a:chOff x="0" y="0"/>
          <a:chExt cx="0" cy="0"/>
        </a:xfrm>
      </p:grpSpPr>
      <p:sp>
        <p:nvSpPr>
          <p:cNvPr id="3" name="Shape 0"/>
          <p:cNvSpPr/>
          <p:nvPr/>
        </p:nvSpPr>
        <p:spPr>
          <a:xfrm>
            <a:off x="20251" y="1152942"/>
            <a:ext cx="2238463" cy="2238463"/>
          </a:xfrm>
          <a:prstGeom prst="ellipse">
            <a:avLst/>
          </a:prstGeom>
          <a:solidFill>
            <a:srgbClr val="F9A704"/>
          </a:solidFill>
          <a:ln/>
        </p:spPr>
        <p:txBody>
          <a:bodyPr/>
          <a:lstStyle/>
          <a:p>
            <a:endParaRPr lang="en-CA"/>
          </a:p>
        </p:txBody>
      </p:sp>
      <p:sp>
        <p:nvSpPr>
          <p:cNvPr id="4" name="Text 1"/>
          <p:cNvSpPr/>
          <p:nvPr/>
        </p:nvSpPr>
        <p:spPr>
          <a:xfrm>
            <a:off x="-249232" y="2105485"/>
            <a:ext cx="2743200" cy="333375"/>
          </a:xfrm>
          <a:prstGeom prst="rect">
            <a:avLst/>
          </a:prstGeom>
          <a:noFill/>
          <a:ln/>
        </p:spPr>
        <p:txBody>
          <a:bodyPr wrap="square" lIns="0" tIns="0" rIns="0" bIns="0" rtlCol="0" anchor="ctr"/>
          <a:lstStyle/>
          <a:p>
            <a:pPr algn="ctr">
              <a:lnSpc>
                <a:spcPts val="2625"/>
              </a:lnSpc>
            </a:pPr>
            <a:r>
              <a:rPr lang="en-US" sz="2100" b="1" dirty="0">
                <a:solidFill>
                  <a:srgbClr val="FFFCF7"/>
                </a:solidFill>
                <a:latin typeface="IBM Plex Serif" pitchFamily="34" charset="0"/>
                <a:ea typeface="IBM Plex Serif" pitchFamily="34" charset="-122"/>
                <a:cs typeface="IBM Plex Serif" pitchFamily="34" charset="-120"/>
              </a:rPr>
              <a:t>Conclusion</a:t>
            </a:r>
            <a:endParaRPr lang="en-US" sz="2100" dirty="0"/>
          </a:p>
        </p:txBody>
      </p:sp>
      <p:sp>
        <p:nvSpPr>
          <p:cNvPr id="5" name="Text 2"/>
          <p:cNvSpPr/>
          <p:nvPr/>
        </p:nvSpPr>
        <p:spPr>
          <a:xfrm>
            <a:off x="2493968" y="292332"/>
            <a:ext cx="6650032" cy="825733"/>
          </a:xfrm>
          <a:prstGeom prst="rect">
            <a:avLst/>
          </a:prstGeom>
          <a:noFill/>
          <a:ln/>
        </p:spPr>
        <p:txBody>
          <a:bodyPr wrap="square" lIns="0" tIns="0" rIns="0" bIns="0" rtlCol="0" anchor="ctr"/>
          <a:lstStyle/>
          <a:p>
            <a:pPr algn="l">
              <a:lnSpc>
                <a:spcPts val="3750"/>
              </a:lnSpc>
            </a:pPr>
            <a:r>
              <a:rPr lang="en-US" sz="3200" b="1" kern="0" spc="-24" dirty="0">
                <a:solidFill>
                  <a:schemeClr val="accent4">
                    <a:lumMod val="40000"/>
                    <a:lumOff val="60000"/>
                  </a:schemeClr>
                </a:solidFill>
                <a:latin typeface="IBM Plex Serif" pitchFamily="34" charset="0"/>
                <a:ea typeface="IBM Plex Serif" pitchFamily="34" charset="-122"/>
                <a:cs typeface="IBM Plex Serif" pitchFamily="34" charset="-120"/>
              </a:rPr>
              <a:t>DATA-DRIVEN PREDICTIONS</a:t>
            </a:r>
            <a:endParaRPr lang="en-US" sz="3200" dirty="0">
              <a:solidFill>
                <a:schemeClr val="accent4">
                  <a:lumMod val="40000"/>
                  <a:lumOff val="60000"/>
                </a:schemeClr>
              </a:solidFill>
            </a:endParaRPr>
          </a:p>
        </p:txBody>
      </p:sp>
      <p:sp>
        <p:nvSpPr>
          <p:cNvPr id="6" name="Text 3"/>
          <p:cNvSpPr/>
          <p:nvPr/>
        </p:nvSpPr>
        <p:spPr>
          <a:xfrm>
            <a:off x="283808" y="251888"/>
            <a:ext cx="4572000" cy="137160"/>
          </a:xfrm>
          <a:prstGeom prst="rect">
            <a:avLst/>
          </a:prstGeom>
          <a:noFill/>
          <a:ln/>
        </p:spPr>
        <p:txBody>
          <a:bodyPr wrap="square" lIns="0" tIns="0" rIns="0" bIns="0" rtlCol="0" anchor="b"/>
          <a:lstStyle/>
          <a:p>
            <a:pPr algn="l">
              <a:lnSpc>
                <a:spcPts val="1080"/>
              </a:lnSpc>
            </a:pPr>
            <a:r>
              <a:rPr lang="en-US" sz="700" b="0" kern="0" spc="-12" dirty="0">
                <a:solidFill>
                  <a:srgbClr val="FFFCF7"/>
                </a:solidFill>
                <a:latin typeface="IBM Plex Serif" pitchFamily="34" charset="0"/>
                <a:ea typeface="IBM Plex Serif" pitchFamily="34" charset="-122"/>
                <a:cs typeface="IBM Plex Serif" pitchFamily="34" charset="-120"/>
              </a:rPr>
              <a:t>Unlocking Insights</a:t>
            </a:r>
            <a:endParaRPr lang="en-US" sz="675" dirty="0"/>
          </a:p>
        </p:txBody>
      </p:sp>
      <p:sp>
        <p:nvSpPr>
          <p:cNvPr id="7" name="Shape 4"/>
          <p:cNvSpPr/>
          <p:nvPr/>
        </p:nvSpPr>
        <p:spPr>
          <a:xfrm>
            <a:off x="235854" y="489103"/>
            <a:ext cx="8667750" cy="0"/>
          </a:xfrm>
          <a:prstGeom prst="line">
            <a:avLst/>
          </a:prstGeom>
          <a:solidFill>
            <a:srgbClr val="FFFCF7">
              <a:alpha val="30000"/>
            </a:srgbClr>
          </a:solidFill>
          <a:ln w="10583">
            <a:solidFill>
              <a:srgbClr val="FFFCF7">
                <a:alpha val="30000"/>
              </a:srgbClr>
            </a:solidFill>
            <a:prstDash val="solid"/>
            <a:headEnd type="none"/>
            <a:tailEnd type="none"/>
          </a:ln>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9090C"/>
        </a:solidFill>
        <a:effectLst/>
      </p:bgPr>
    </p:bg>
    <p:spTree>
      <p:nvGrpSpPr>
        <p:cNvPr id="1" name=""/>
        <p:cNvGrpSpPr/>
        <p:nvPr/>
      </p:nvGrpSpPr>
      <p:grpSpPr>
        <a:xfrm>
          <a:off x="0" y="0"/>
          <a:ext cx="0" cy="0"/>
          <a:chOff x="0" y="0"/>
          <a:chExt cx="0" cy="0"/>
        </a:xfrm>
      </p:grpSpPr>
      <p:pic>
        <p:nvPicPr>
          <p:cNvPr id="3" name="Image 0" descr="https://images.unsplash.com/photo-1460925895917-afdab827c52f?crop=entropy&amp;cs=tinysrgb&amp;fit=max&amp;fm=jpg&amp;ixid=M3wyMTIyMnwwfDF8c2VhcmNofDF8fERhdGF8ZW58MHx8fHwxNzExNzk4NTgyfDA&amp;ixlib=rb-4.0.3&amp;q=80&amp;w=1080"/>
          <p:cNvPicPr>
            <a:picLocks noChangeAspect="1"/>
          </p:cNvPicPr>
          <p:nvPr/>
        </p:nvPicPr>
        <p:blipFill>
          <a:blip r:embed="rId3"/>
          <a:srcRect l="33315" r="25176"/>
          <a:stretch/>
        </p:blipFill>
        <p:spPr>
          <a:xfrm>
            <a:off x="6068435" y="593742"/>
            <a:ext cx="2302734" cy="3951494"/>
          </a:xfrm>
          <a:prstGeom prst="rect">
            <a:avLst/>
          </a:prstGeom>
        </p:spPr>
      </p:pic>
      <p:sp>
        <p:nvSpPr>
          <p:cNvPr id="4" name="Text 0"/>
          <p:cNvSpPr/>
          <p:nvPr/>
        </p:nvSpPr>
        <p:spPr>
          <a:xfrm>
            <a:off x="7777461" y="164649"/>
            <a:ext cx="1035878" cy="1035878"/>
          </a:xfrm>
          <a:prstGeom prst="ellipse">
            <a:avLst/>
          </a:prstGeom>
          <a:solidFill>
            <a:srgbClr val="F9A704"/>
          </a:solidFill>
          <a:ln/>
        </p:spPr>
        <p:txBody>
          <a:bodyPr wrap="square" lIns="57549" tIns="122291" rIns="57549" bIns="122291" rtlCol="0" anchor="ctr"/>
          <a:lstStyle/>
          <a:p>
            <a:pPr algn="ctr">
              <a:lnSpc>
                <a:spcPts val="525"/>
              </a:lnSpc>
            </a:pPr>
            <a:endParaRPr lang="en-US" sz="1050" dirty="0"/>
          </a:p>
        </p:txBody>
      </p:sp>
      <p:sp>
        <p:nvSpPr>
          <p:cNvPr id="6" name="Text 2"/>
          <p:cNvSpPr/>
          <p:nvPr/>
        </p:nvSpPr>
        <p:spPr>
          <a:xfrm>
            <a:off x="-313543" y="4202408"/>
            <a:ext cx="1835697" cy="1835697"/>
          </a:xfrm>
          <a:prstGeom prst="ellipse">
            <a:avLst/>
          </a:prstGeom>
          <a:solidFill>
            <a:srgbClr val="F9A704"/>
          </a:solidFill>
          <a:ln/>
        </p:spPr>
        <p:txBody>
          <a:bodyPr wrap="square" lIns="101983" tIns="216714" rIns="101983" bIns="216714" rtlCol="0" anchor="ctr"/>
          <a:lstStyle/>
          <a:p>
            <a:pPr algn="ctr">
              <a:lnSpc>
                <a:spcPts val="525"/>
              </a:lnSpc>
            </a:pPr>
            <a:endParaRPr lang="en-US" sz="1050" dirty="0"/>
          </a:p>
        </p:txBody>
      </p:sp>
      <p:graphicFrame>
        <p:nvGraphicFramePr>
          <p:cNvPr id="2" name="Diagram 1">
            <a:extLst>
              <a:ext uri="{FF2B5EF4-FFF2-40B4-BE49-F238E27FC236}">
                <a16:creationId xmlns:a16="http://schemas.microsoft.com/office/drawing/2014/main" id="{BB05E5A6-0EC8-EE5F-95F9-DADEE8B461AD}"/>
              </a:ext>
            </a:extLst>
          </p:cNvPr>
          <p:cNvGraphicFramePr/>
          <p:nvPr>
            <p:extLst>
              <p:ext uri="{D42A27DB-BD31-4B8C-83A1-F6EECF244321}">
                <p14:modId xmlns:p14="http://schemas.microsoft.com/office/powerpoint/2010/main" val="4043945898"/>
              </p:ext>
            </p:extLst>
          </p:nvPr>
        </p:nvGraphicFramePr>
        <p:xfrm>
          <a:off x="330661" y="1026606"/>
          <a:ext cx="7446800" cy="4375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18D81936-14FD-885E-93FB-07FE23AB0240}"/>
              </a:ext>
            </a:extLst>
          </p:cNvPr>
          <p:cNvSpPr/>
          <p:nvPr/>
        </p:nvSpPr>
        <p:spPr>
          <a:xfrm>
            <a:off x="129669" y="132077"/>
            <a:ext cx="613975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INTRO TO FEATURES </a:t>
            </a:r>
          </a:p>
        </p:txBody>
      </p:sp>
      <p:pic>
        <p:nvPicPr>
          <p:cNvPr id="8" name="Picture 7" descr="A colorful cloud with icons&#10;&#10;Description automatically generated with medium confidence">
            <a:extLst>
              <a:ext uri="{FF2B5EF4-FFF2-40B4-BE49-F238E27FC236}">
                <a16:creationId xmlns:a16="http://schemas.microsoft.com/office/drawing/2014/main" id="{5B02FD5A-F1E0-03B5-4D83-AB8EE8B25C23}"/>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908114" y="503714"/>
            <a:ext cx="754963" cy="3538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lines&#10;&#10;Description automatically generated">
            <a:extLst>
              <a:ext uri="{FF2B5EF4-FFF2-40B4-BE49-F238E27FC236}">
                <a16:creationId xmlns:a16="http://schemas.microsoft.com/office/drawing/2014/main" id="{52797A73-EE69-0A93-79E0-022F57EB3C70}"/>
              </a:ext>
            </a:extLst>
          </p:cNvPr>
          <p:cNvPicPr>
            <a:picLocks noChangeAspect="1"/>
          </p:cNvPicPr>
          <p:nvPr/>
        </p:nvPicPr>
        <p:blipFill>
          <a:blip r:embed="rId2"/>
          <a:stretch>
            <a:fillRect/>
          </a:stretch>
        </p:blipFill>
        <p:spPr>
          <a:xfrm>
            <a:off x="128204" y="108321"/>
            <a:ext cx="4912065" cy="4457700"/>
          </a:xfrm>
          <a:prstGeom prst="rect">
            <a:avLst/>
          </a:prstGeom>
        </p:spPr>
      </p:pic>
      <p:sp>
        <p:nvSpPr>
          <p:cNvPr id="4" name="TextBox 3">
            <a:extLst>
              <a:ext uri="{FF2B5EF4-FFF2-40B4-BE49-F238E27FC236}">
                <a16:creationId xmlns:a16="http://schemas.microsoft.com/office/drawing/2014/main" id="{63F48A4A-835A-BC24-C27C-FFFFFEC221DE}"/>
              </a:ext>
            </a:extLst>
          </p:cNvPr>
          <p:cNvSpPr txBox="1"/>
          <p:nvPr/>
        </p:nvSpPr>
        <p:spPr>
          <a:xfrm>
            <a:off x="5392057" y="362857"/>
            <a:ext cx="3635829" cy="1231106"/>
          </a:xfrm>
          <a:prstGeom prst="rect">
            <a:avLst/>
          </a:prstGeom>
          <a:noFill/>
        </p:spPr>
        <p:txBody>
          <a:bodyPr wrap="square" rtlCol="0">
            <a:spAutoFit/>
          </a:bodyPr>
          <a:lstStyle/>
          <a:p>
            <a:r>
              <a:rPr lang="en-CA" sz="2800" b="1" dirty="0">
                <a:solidFill>
                  <a:schemeClr val="accent4">
                    <a:lumMod val="60000"/>
                    <a:lumOff val="40000"/>
                  </a:schemeClr>
                </a:solidFill>
              </a:rPr>
              <a:t>Plotting variations of property types per city </a:t>
            </a:r>
          </a:p>
          <a:p>
            <a:endParaRPr lang="en-CA" b="1" dirty="0">
              <a:solidFill>
                <a:schemeClr val="accent4">
                  <a:lumMod val="60000"/>
                  <a:lumOff val="40000"/>
                </a:schemeClr>
              </a:solidFill>
            </a:endParaRPr>
          </a:p>
        </p:txBody>
      </p:sp>
      <p:graphicFrame>
        <p:nvGraphicFramePr>
          <p:cNvPr id="16" name="TextBox 4">
            <a:extLst>
              <a:ext uri="{FF2B5EF4-FFF2-40B4-BE49-F238E27FC236}">
                <a16:creationId xmlns:a16="http://schemas.microsoft.com/office/drawing/2014/main" id="{A6BB995A-9513-7BE6-2A49-42174836E16A}"/>
              </a:ext>
            </a:extLst>
          </p:cNvPr>
          <p:cNvGraphicFramePr/>
          <p:nvPr>
            <p:extLst>
              <p:ext uri="{D42A27DB-BD31-4B8C-83A1-F6EECF244321}">
                <p14:modId xmlns:p14="http://schemas.microsoft.com/office/powerpoint/2010/main" val="3487509243"/>
              </p:ext>
            </p:extLst>
          </p:nvPr>
        </p:nvGraphicFramePr>
        <p:xfrm>
          <a:off x="5155809" y="1472738"/>
          <a:ext cx="3425483" cy="2862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A lightbulb">
            <a:extLst>
              <a:ext uri="{FF2B5EF4-FFF2-40B4-BE49-F238E27FC236}">
                <a16:creationId xmlns:a16="http://schemas.microsoft.com/office/drawing/2014/main" id="{1E4451DE-A5B3-E475-4315-7198F863AA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3892" y="1766455"/>
            <a:ext cx="937389" cy="937389"/>
          </a:xfrm>
          <a:prstGeom prst="rect">
            <a:avLst/>
          </a:prstGeom>
        </p:spPr>
      </p:pic>
      <p:pic>
        <p:nvPicPr>
          <p:cNvPr id="2" name="Graphic 1" descr="A lightbulb">
            <a:extLst>
              <a:ext uri="{FF2B5EF4-FFF2-40B4-BE49-F238E27FC236}">
                <a16:creationId xmlns:a16="http://schemas.microsoft.com/office/drawing/2014/main" id="{8B7A731F-8F43-0CA0-BCAF-4C8E9E6F85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3903" y="1766454"/>
            <a:ext cx="937389" cy="937389"/>
          </a:xfrm>
          <a:prstGeom prst="rect">
            <a:avLst/>
          </a:prstGeom>
        </p:spPr>
      </p:pic>
    </p:spTree>
    <p:extLst>
      <p:ext uri="{BB962C8B-B14F-4D97-AF65-F5344CB8AC3E}">
        <p14:creationId xmlns:p14="http://schemas.microsoft.com/office/powerpoint/2010/main" val="264361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Pastel spinning gearwheel">
            <a:hlinkClick r:id="" action="ppaction://media"/>
            <a:extLst>
              <a:ext uri="{FF2B5EF4-FFF2-40B4-BE49-F238E27FC236}">
                <a16:creationId xmlns:a16="http://schemas.microsoft.com/office/drawing/2014/main" id="{0E46F8A6-42E4-E3FB-A0A0-98B9CD0D54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E1BA7D8-38BD-0569-C7A0-7F55DA8D9FA0}"/>
              </a:ext>
            </a:extLst>
          </p:cNvPr>
          <p:cNvSpPr/>
          <p:nvPr/>
        </p:nvSpPr>
        <p:spPr>
          <a:xfrm>
            <a:off x="4786965" y="390143"/>
            <a:ext cx="415658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Data Cleaning</a:t>
            </a:r>
            <a:endParaRPr lang="en-CA"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38016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4" name="Text 0"/>
          <p:cNvSpPr/>
          <p:nvPr/>
        </p:nvSpPr>
        <p:spPr>
          <a:xfrm>
            <a:off x="2900430" y="114402"/>
            <a:ext cx="4984512" cy="952500"/>
          </a:xfrm>
          <a:prstGeom prst="rect">
            <a:avLst/>
          </a:prstGeom>
          <a:noFill/>
          <a:ln/>
        </p:spPr>
        <p:txBody>
          <a:bodyPr wrap="square" lIns="0" tIns="0" rIns="0" bIns="0" rtlCol="0" anchor="t"/>
          <a:lstStyle/>
          <a:p>
            <a:pPr algn="ctr">
              <a:lnSpc>
                <a:spcPts val="3750"/>
              </a:lnSpc>
            </a:pPr>
            <a:r>
              <a:rPr lang="en-US" sz="3000" b="1" kern="0" spc="-24" dirty="0">
                <a:solidFill>
                  <a:schemeClr val="accent4">
                    <a:lumMod val="40000"/>
                    <a:lumOff val="60000"/>
                  </a:schemeClr>
                </a:solidFill>
                <a:latin typeface="IBM Plex Serif" pitchFamily="34" charset="0"/>
                <a:ea typeface="IBM Plex Serif" pitchFamily="34" charset="-122"/>
                <a:cs typeface="IBM Plex Serif" pitchFamily="34" charset="-120"/>
              </a:rPr>
              <a:t>Popular Neighborhoods of Los Angeles</a:t>
            </a:r>
            <a:endParaRPr lang="en-US" sz="3000" dirty="0">
              <a:solidFill>
                <a:schemeClr val="accent4">
                  <a:lumMod val="40000"/>
                  <a:lumOff val="60000"/>
                </a:schemeClr>
              </a:solidFill>
            </a:endParaRPr>
          </a:p>
        </p:txBody>
      </p:sp>
      <p:sp>
        <p:nvSpPr>
          <p:cNvPr id="5" name="Text 1"/>
          <p:cNvSpPr/>
          <p:nvPr/>
        </p:nvSpPr>
        <p:spPr>
          <a:xfrm>
            <a:off x="8112442" y="4135493"/>
            <a:ext cx="1789926" cy="1789926"/>
          </a:xfrm>
          <a:prstGeom prst="ellipse">
            <a:avLst/>
          </a:prstGeom>
          <a:solidFill>
            <a:srgbClr val="F9A704"/>
          </a:solidFill>
          <a:ln/>
        </p:spPr>
        <p:txBody>
          <a:bodyPr wrap="square" lIns="99440" tIns="211311" rIns="99440" bIns="211311" rtlCol="0" anchor="ctr"/>
          <a:lstStyle/>
          <a:p>
            <a:pPr algn="ctr">
              <a:lnSpc>
                <a:spcPts val="1658"/>
              </a:lnSpc>
            </a:pPr>
            <a:endParaRPr lang="en-US" sz="975" dirty="0"/>
          </a:p>
        </p:txBody>
      </p:sp>
      <p:pic>
        <p:nvPicPr>
          <p:cNvPr id="7" name="Image 1" descr="https://images.unsplash.com/photo-1675104497158-db8b51ffad9c?crop=entropy&amp;cs=tinysrgb&amp;fit=max&amp;fm=jpg&amp;ixid=M3wyMTIyMnwwfDF8c2VhcmNofDN8fGFpcmJuYiUyMG5laWdoYm91cmhvb2R8ZW58MHx8fHwxNzExODMzNjcwfDA&amp;ixlib=rb-4.0.3&amp;q=80&amp;w=1080"/>
          <p:cNvPicPr>
            <a:picLocks noChangeAspect="1"/>
          </p:cNvPicPr>
          <p:nvPr/>
        </p:nvPicPr>
        <p:blipFill>
          <a:blip r:embed="rId5"/>
          <a:srcRect/>
          <a:stretch/>
        </p:blipFill>
        <p:spPr>
          <a:xfrm>
            <a:off x="244042" y="162674"/>
            <a:ext cx="2506192" cy="1670795"/>
          </a:xfrm>
          <a:prstGeom prst="rect">
            <a:avLst/>
          </a:prstGeom>
        </p:spPr>
      </p:pic>
      <p:pic>
        <p:nvPicPr>
          <p:cNvPr id="6" name="Picture 5">
            <a:extLst>
              <a:ext uri="{FF2B5EF4-FFF2-40B4-BE49-F238E27FC236}">
                <a16:creationId xmlns:a16="http://schemas.microsoft.com/office/drawing/2014/main" id="{3C87783D-7EF6-1742-268E-C6E1718B3CF5}"/>
              </a:ext>
            </a:extLst>
          </p:cNvPr>
          <p:cNvPicPr>
            <a:picLocks noChangeAspect="1"/>
          </p:cNvPicPr>
          <p:nvPr/>
        </p:nvPicPr>
        <p:blipFill>
          <a:blip r:embed="rId6"/>
          <a:stretch>
            <a:fillRect/>
          </a:stretch>
        </p:blipFill>
        <p:spPr>
          <a:xfrm>
            <a:off x="3538024" y="1416826"/>
            <a:ext cx="5361934" cy="3556851"/>
          </a:xfrm>
          <a:prstGeom prst="rect">
            <a:avLst/>
          </a:prstGeom>
        </p:spPr>
      </p:pic>
      <p:sp>
        <p:nvSpPr>
          <p:cNvPr id="9" name="TextBox 8">
            <a:extLst>
              <a:ext uri="{FF2B5EF4-FFF2-40B4-BE49-F238E27FC236}">
                <a16:creationId xmlns:a16="http://schemas.microsoft.com/office/drawing/2014/main" id="{A3AF56DF-381F-974D-B184-334514AF1E3D}"/>
              </a:ext>
            </a:extLst>
          </p:cNvPr>
          <p:cNvSpPr txBox="1"/>
          <p:nvPr/>
        </p:nvSpPr>
        <p:spPr>
          <a:xfrm>
            <a:off x="140677" y="1997612"/>
            <a:ext cx="3153305" cy="2308324"/>
          </a:xfrm>
          <a:prstGeom prst="rect">
            <a:avLst/>
          </a:prstGeom>
          <a:noFill/>
        </p:spPr>
        <p:txBody>
          <a:bodyPr wrap="square" rtlCol="0">
            <a:spAutoFit/>
          </a:bodyPr>
          <a:lstStyle/>
          <a:p>
            <a:pPr marL="285750" indent="-285750">
              <a:buFont typeface="Wingdings" panose="05000000000000000000" pitchFamily="2" charset="2"/>
              <a:buChar char="q"/>
            </a:pPr>
            <a:r>
              <a:rPr lang="en-CA" dirty="0">
                <a:solidFill>
                  <a:schemeClr val="accent4">
                    <a:lumMod val="40000"/>
                    <a:lumOff val="60000"/>
                  </a:schemeClr>
                </a:solidFill>
              </a:rPr>
              <a:t>Top 5 neighbourhoods</a:t>
            </a:r>
          </a:p>
          <a:p>
            <a:endParaRPr lang="en-CA" dirty="0">
              <a:solidFill>
                <a:schemeClr val="accent4">
                  <a:lumMod val="40000"/>
                  <a:lumOff val="60000"/>
                </a:schemeClr>
              </a:solidFill>
            </a:endParaRPr>
          </a:p>
          <a:p>
            <a:r>
              <a:rPr lang="en-CA" dirty="0">
                <a:solidFill>
                  <a:schemeClr val="accent4">
                    <a:lumMod val="40000"/>
                    <a:lumOff val="60000"/>
                  </a:schemeClr>
                </a:solidFill>
              </a:rPr>
              <a:t>Venice</a:t>
            </a:r>
          </a:p>
          <a:p>
            <a:r>
              <a:rPr lang="en-CA" dirty="0">
                <a:solidFill>
                  <a:schemeClr val="accent4">
                    <a:lumMod val="40000"/>
                    <a:lumOff val="60000"/>
                  </a:schemeClr>
                </a:solidFill>
              </a:rPr>
              <a:t>Long Beach</a:t>
            </a:r>
          </a:p>
          <a:p>
            <a:r>
              <a:rPr lang="en-CA" dirty="0">
                <a:solidFill>
                  <a:schemeClr val="accent4">
                    <a:lumMod val="40000"/>
                    <a:lumOff val="60000"/>
                  </a:schemeClr>
                </a:solidFill>
              </a:rPr>
              <a:t>Santa Monica</a:t>
            </a:r>
          </a:p>
          <a:p>
            <a:r>
              <a:rPr lang="en-CA" dirty="0">
                <a:solidFill>
                  <a:schemeClr val="accent4">
                    <a:lumMod val="40000"/>
                    <a:lumOff val="60000"/>
                  </a:schemeClr>
                </a:solidFill>
              </a:rPr>
              <a:t>Silver Lake</a:t>
            </a:r>
          </a:p>
          <a:p>
            <a:r>
              <a:rPr lang="en-CA" dirty="0">
                <a:solidFill>
                  <a:schemeClr val="accent4">
                    <a:lumMod val="40000"/>
                    <a:lumOff val="60000"/>
                  </a:schemeClr>
                </a:solidFill>
              </a:rPr>
              <a:t>Hollywood Hills</a:t>
            </a:r>
          </a:p>
          <a:p>
            <a:endParaRPr lang="en-CA" dirty="0">
              <a:solidFill>
                <a:schemeClr val="accent4">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pic>
        <p:nvPicPr>
          <p:cNvPr id="3" name="Image 0" descr="https://images.unsplash.com/photo-1679105796545-6a9f6104b8c5?crop=entropy&amp;cs=tinysrgb&amp;fit=max&amp;fm=jpg&amp;ixid=M3wyMTIyMnwwfDF8c2VhcmNofDE2fHxhaXJibmIlMjByb29tc3xlbnwwfHx8fDE3MTE4MzM5NTB8MA&amp;ixlib=rb-4.0.3&amp;q=80&amp;w=1080"/>
          <p:cNvPicPr>
            <a:picLocks noChangeAspect="1"/>
          </p:cNvPicPr>
          <p:nvPr/>
        </p:nvPicPr>
        <p:blipFill>
          <a:blip r:embed="rId5"/>
          <a:srcRect t="7813" b="7813"/>
          <a:stretch/>
        </p:blipFill>
        <p:spPr>
          <a:xfrm>
            <a:off x="0" y="0"/>
            <a:ext cx="9144000" cy="5143500"/>
          </a:xfrm>
          <a:prstGeom prst="rect">
            <a:avLst/>
          </a:prstGeom>
          <a:blipFill>
            <a:blip r:embed="rId6">
              <a:extLst>
                <a:ext uri="{837473B0-CC2E-450A-ABE3-18F120FF3D39}">
                  <a1611:picAttrSrcUrl xmlns:a1611="http://schemas.microsoft.com/office/drawing/2016/11/main" r:id="rId7"/>
                </a:ext>
              </a:extLst>
            </a:blip>
            <a:stretch>
              <a:fillRect/>
            </a:stretch>
          </a:blipFill>
        </p:spPr>
      </p:pic>
      <p:sp>
        <p:nvSpPr>
          <p:cNvPr id="4" name="Text 0"/>
          <p:cNvSpPr/>
          <p:nvPr/>
        </p:nvSpPr>
        <p:spPr>
          <a:xfrm>
            <a:off x="469779" y="4455077"/>
            <a:ext cx="4572000" cy="210503"/>
          </a:xfrm>
          <a:prstGeom prst="rect">
            <a:avLst/>
          </a:prstGeom>
          <a:noFill/>
          <a:ln/>
        </p:spPr>
        <p:txBody>
          <a:bodyPr wrap="square" lIns="0" tIns="0" rIns="0" bIns="0" rtlCol="0" anchor="b"/>
          <a:lstStyle/>
          <a:p>
            <a:pPr algn="l">
              <a:lnSpc>
                <a:spcPts val="1658"/>
              </a:lnSpc>
            </a:pPr>
            <a:endParaRPr lang="en-US" sz="975" dirty="0"/>
          </a:p>
        </p:txBody>
      </p:sp>
      <p:sp>
        <p:nvSpPr>
          <p:cNvPr id="5" name="Text 1"/>
          <p:cNvSpPr/>
          <p:nvPr/>
        </p:nvSpPr>
        <p:spPr>
          <a:xfrm>
            <a:off x="-204546" y="466811"/>
            <a:ext cx="4572000" cy="476250"/>
          </a:xfrm>
          <a:prstGeom prst="rect">
            <a:avLst/>
          </a:prstGeom>
          <a:noFill/>
          <a:ln/>
        </p:spPr>
        <p:txBody>
          <a:bodyPr wrap="square" lIns="0" tIns="0" rIns="0" bIns="0" rtlCol="0" anchor="t"/>
          <a:lstStyle/>
          <a:p>
            <a:pPr algn="ctr">
              <a:lnSpc>
                <a:spcPts val="3750"/>
              </a:lnSpc>
            </a:pPr>
            <a:r>
              <a:rPr lang="en-US" sz="4400" b="1" kern="0" spc="-24" dirty="0">
                <a:solidFill>
                  <a:srgbClr val="203DAE"/>
                </a:solidFill>
                <a:latin typeface="IBM Plex Serif" pitchFamily="34" charset="0"/>
                <a:ea typeface="IBM Plex Serif" pitchFamily="34" charset="-122"/>
                <a:cs typeface="IBM Plex Serif" pitchFamily="34" charset="-120"/>
              </a:rPr>
              <a:t>Room Types</a:t>
            </a:r>
            <a:endParaRPr lang="en-US" sz="4400" dirty="0"/>
          </a:p>
        </p:txBody>
      </p:sp>
      <p:sp>
        <p:nvSpPr>
          <p:cNvPr id="6" name="Text 2"/>
          <p:cNvSpPr/>
          <p:nvPr/>
        </p:nvSpPr>
        <p:spPr>
          <a:xfrm>
            <a:off x="8017935" y="3663411"/>
            <a:ext cx="1789926" cy="1789926"/>
          </a:xfrm>
          <a:prstGeom prst="ellipse">
            <a:avLst/>
          </a:prstGeom>
          <a:solidFill>
            <a:srgbClr val="F9A704"/>
          </a:solidFill>
          <a:ln/>
        </p:spPr>
        <p:txBody>
          <a:bodyPr wrap="square" lIns="99440" tIns="211311" rIns="99440" bIns="211311" rtlCol="0" anchor="ctr"/>
          <a:lstStyle/>
          <a:p>
            <a:pPr algn="ctr">
              <a:lnSpc>
                <a:spcPts val="1658"/>
              </a:lnSpc>
            </a:pPr>
            <a:endParaRPr lang="en-US" sz="975" dirty="0"/>
          </a:p>
        </p:txBody>
      </p:sp>
      <p:sp>
        <p:nvSpPr>
          <p:cNvPr id="7" name="Shape 3"/>
          <p:cNvSpPr/>
          <p:nvPr/>
        </p:nvSpPr>
        <p:spPr>
          <a:xfrm>
            <a:off x="-1489072" y="1436322"/>
            <a:ext cx="1789926" cy="1789926"/>
          </a:xfrm>
          <a:prstGeom prst="ellipse">
            <a:avLst/>
          </a:prstGeom>
          <a:solidFill>
            <a:srgbClr val="F9A704"/>
          </a:solidFill>
          <a:ln/>
        </p:spPr>
        <p:txBody>
          <a:bodyPr/>
          <a:lstStyle/>
          <a:p>
            <a:endParaRPr lang="en-CA"/>
          </a:p>
        </p:txBody>
      </p:sp>
      <p:pic>
        <p:nvPicPr>
          <p:cNvPr id="12" name="Picture 11">
            <a:extLst>
              <a:ext uri="{FF2B5EF4-FFF2-40B4-BE49-F238E27FC236}">
                <a16:creationId xmlns:a16="http://schemas.microsoft.com/office/drawing/2014/main" id="{BF87E9F4-5AEB-7265-E716-AD1BE48D099D}"/>
              </a:ext>
            </a:extLst>
          </p:cNvPr>
          <p:cNvPicPr>
            <a:picLocks noChangeAspect="1"/>
          </p:cNvPicPr>
          <p:nvPr/>
        </p:nvPicPr>
        <p:blipFill>
          <a:blip r:embed="rId8"/>
          <a:stretch>
            <a:fillRect/>
          </a:stretch>
        </p:blipFill>
        <p:spPr>
          <a:xfrm>
            <a:off x="4827897" y="171206"/>
            <a:ext cx="3664813" cy="2110976"/>
          </a:xfrm>
          <a:prstGeom prst="rect">
            <a:avLst/>
          </a:prstGeom>
        </p:spPr>
      </p:pic>
      <p:graphicFrame>
        <p:nvGraphicFramePr>
          <p:cNvPr id="15" name="Diagram 14">
            <a:extLst>
              <a:ext uri="{FF2B5EF4-FFF2-40B4-BE49-F238E27FC236}">
                <a16:creationId xmlns:a16="http://schemas.microsoft.com/office/drawing/2014/main" id="{B58604A0-5835-1FDB-D080-D0989C7CD71C}"/>
              </a:ext>
            </a:extLst>
          </p:cNvPr>
          <p:cNvGraphicFramePr/>
          <p:nvPr>
            <p:extLst>
              <p:ext uri="{D42A27DB-BD31-4B8C-83A1-F6EECF244321}">
                <p14:modId xmlns:p14="http://schemas.microsoft.com/office/powerpoint/2010/main" val="3889175940"/>
              </p:ext>
            </p:extLst>
          </p:nvPr>
        </p:nvGraphicFramePr>
        <p:xfrm>
          <a:off x="-489139" y="951860"/>
          <a:ext cx="4394257" cy="19950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a:extLst>
              <a:ext uri="{FF2B5EF4-FFF2-40B4-BE49-F238E27FC236}">
                <a16:creationId xmlns:a16="http://schemas.microsoft.com/office/drawing/2014/main" id="{82B34572-4B13-2DC4-99E0-FACB36F7E88B}"/>
              </a:ext>
            </a:extLst>
          </p:cNvPr>
          <p:cNvSpPr txBox="1"/>
          <p:nvPr/>
        </p:nvSpPr>
        <p:spPr>
          <a:xfrm>
            <a:off x="1274590" y="3360057"/>
            <a:ext cx="1287181" cy="369332"/>
          </a:xfrm>
          <a:prstGeom prst="rect">
            <a:avLst/>
          </a:prstGeom>
          <a:noFill/>
        </p:spPr>
        <p:txBody>
          <a:bodyPr wrap="square" rtlCol="0">
            <a:spAutoFit/>
          </a:bodyPr>
          <a:lstStyle/>
          <a:p>
            <a:r>
              <a:rPr lang="en-CA" dirty="0"/>
              <a:t>Reviews</a:t>
            </a:r>
          </a:p>
        </p:txBody>
      </p:sp>
      <p:pic>
        <p:nvPicPr>
          <p:cNvPr id="8" name="Picture 7">
            <a:extLst>
              <a:ext uri="{FF2B5EF4-FFF2-40B4-BE49-F238E27FC236}">
                <a16:creationId xmlns:a16="http://schemas.microsoft.com/office/drawing/2014/main" id="{65BA3709-1E1A-A04D-ABCC-97F0CB8CE217}"/>
              </a:ext>
            </a:extLst>
          </p:cNvPr>
          <p:cNvPicPr>
            <a:picLocks noChangeAspect="1"/>
          </p:cNvPicPr>
          <p:nvPr/>
        </p:nvPicPr>
        <p:blipFill>
          <a:blip r:embed="rId14"/>
          <a:stretch>
            <a:fillRect/>
          </a:stretch>
        </p:blipFill>
        <p:spPr>
          <a:xfrm>
            <a:off x="3822971" y="2475605"/>
            <a:ext cx="3729535" cy="247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graphicEl>
                                              <a:dgm id="{C5FBC52A-313A-47D0-92CC-C3F6815DB550}"/>
                                            </p:graphicEl>
                                          </p:spTgt>
                                        </p:tgtEl>
                                        <p:attrNameLst>
                                          <p:attrName>style.visibility</p:attrName>
                                        </p:attrNameLst>
                                      </p:cBhvr>
                                      <p:to>
                                        <p:strVal val="visible"/>
                                      </p:to>
                                    </p:set>
                                    <p:animEffect transition="in" filter="wipe(down)">
                                      <p:cBhvr>
                                        <p:cTn id="7" dur="580">
                                          <p:stCondLst>
                                            <p:cond delay="0"/>
                                          </p:stCondLst>
                                        </p:cTn>
                                        <p:tgtEl>
                                          <p:spTgt spid="15">
                                            <p:graphicEl>
                                              <a:dgm id="{C5FBC52A-313A-47D0-92CC-C3F6815DB550}"/>
                                            </p:graphicEl>
                                          </p:spTgt>
                                        </p:tgtEl>
                                      </p:cBhvr>
                                    </p:animEffect>
                                    <p:anim calcmode="lin" valueType="num">
                                      <p:cBhvr>
                                        <p:cTn id="8" dur="1822" tmFilter="0,0; 0.14,0.36; 0.43,0.73; 0.71,0.91; 1.0,1.0">
                                          <p:stCondLst>
                                            <p:cond delay="0"/>
                                          </p:stCondLst>
                                        </p:cTn>
                                        <p:tgtEl>
                                          <p:spTgt spid="15">
                                            <p:graphicEl>
                                              <a:dgm id="{C5FBC52A-313A-47D0-92CC-C3F6815DB550}"/>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graphicEl>
                                              <a:dgm id="{C5FBC52A-313A-47D0-92CC-C3F6815DB550}"/>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graphicEl>
                                              <a:dgm id="{C5FBC52A-313A-47D0-92CC-C3F6815DB550}"/>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graphicEl>
                                              <a:dgm id="{C5FBC52A-313A-47D0-92CC-C3F6815DB550}"/>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graphicEl>
                                              <a:dgm id="{C5FBC52A-313A-47D0-92CC-C3F6815DB550}"/>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graphicEl>
                                              <a:dgm id="{C5FBC52A-313A-47D0-92CC-C3F6815DB550}"/>
                                            </p:graphicEl>
                                          </p:spTgt>
                                        </p:tgtEl>
                                      </p:cBhvr>
                                      <p:to x="100000" y="60000"/>
                                    </p:animScale>
                                    <p:animScale>
                                      <p:cBhvr>
                                        <p:cTn id="14" dur="166" decel="50000">
                                          <p:stCondLst>
                                            <p:cond delay="676"/>
                                          </p:stCondLst>
                                        </p:cTn>
                                        <p:tgtEl>
                                          <p:spTgt spid="15">
                                            <p:graphicEl>
                                              <a:dgm id="{C5FBC52A-313A-47D0-92CC-C3F6815DB550}"/>
                                            </p:graphicEl>
                                          </p:spTgt>
                                        </p:tgtEl>
                                      </p:cBhvr>
                                      <p:to x="100000" y="100000"/>
                                    </p:animScale>
                                    <p:animScale>
                                      <p:cBhvr>
                                        <p:cTn id="15" dur="26">
                                          <p:stCondLst>
                                            <p:cond delay="1312"/>
                                          </p:stCondLst>
                                        </p:cTn>
                                        <p:tgtEl>
                                          <p:spTgt spid="15">
                                            <p:graphicEl>
                                              <a:dgm id="{C5FBC52A-313A-47D0-92CC-C3F6815DB550}"/>
                                            </p:graphicEl>
                                          </p:spTgt>
                                        </p:tgtEl>
                                      </p:cBhvr>
                                      <p:to x="100000" y="80000"/>
                                    </p:animScale>
                                    <p:animScale>
                                      <p:cBhvr>
                                        <p:cTn id="16" dur="166" decel="50000">
                                          <p:stCondLst>
                                            <p:cond delay="1338"/>
                                          </p:stCondLst>
                                        </p:cTn>
                                        <p:tgtEl>
                                          <p:spTgt spid="15">
                                            <p:graphicEl>
                                              <a:dgm id="{C5FBC52A-313A-47D0-92CC-C3F6815DB550}"/>
                                            </p:graphicEl>
                                          </p:spTgt>
                                        </p:tgtEl>
                                      </p:cBhvr>
                                      <p:to x="100000" y="100000"/>
                                    </p:animScale>
                                    <p:animScale>
                                      <p:cBhvr>
                                        <p:cTn id="17" dur="26">
                                          <p:stCondLst>
                                            <p:cond delay="1642"/>
                                          </p:stCondLst>
                                        </p:cTn>
                                        <p:tgtEl>
                                          <p:spTgt spid="15">
                                            <p:graphicEl>
                                              <a:dgm id="{C5FBC52A-313A-47D0-92CC-C3F6815DB550}"/>
                                            </p:graphicEl>
                                          </p:spTgt>
                                        </p:tgtEl>
                                      </p:cBhvr>
                                      <p:to x="100000" y="90000"/>
                                    </p:animScale>
                                    <p:animScale>
                                      <p:cBhvr>
                                        <p:cTn id="18" dur="166" decel="50000">
                                          <p:stCondLst>
                                            <p:cond delay="1668"/>
                                          </p:stCondLst>
                                        </p:cTn>
                                        <p:tgtEl>
                                          <p:spTgt spid="15">
                                            <p:graphicEl>
                                              <a:dgm id="{C5FBC52A-313A-47D0-92CC-C3F6815DB550}"/>
                                            </p:graphicEl>
                                          </p:spTgt>
                                        </p:tgtEl>
                                      </p:cBhvr>
                                      <p:to x="100000" y="100000"/>
                                    </p:animScale>
                                    <p:animScale>
                                      <p:cBhvr>
                                        <p:cTn id="19" dur="26">
                                          <p:stCondLst>
                                            <p:cond delay="1808"/>
                                          </p:stCondLst>
                                        </p:cTn>
                                        <p:tgtEl>
                                          <p:spTgt spid="15">
                                            <p:graphicEl>
                                              <a:dgm id="{C5FBC52A-313A-47D0-92CC-C3F6815DB550}"/>
                                            </p:graphicEl>
                                          </p:spTgt>
                                        </p:tgtEl>
                                      </p:cBhvr>
                                      <p:to x="100000" y="95000"/>
                                    </p:animScale>
                                    <p:animScale>
                                      <p:cBhvr>
                                        <p:cTn id="20" dur="166" decel="50000">
                                          <p:stCondLst>
                                            <p:cond delay="1834"/>
                                          </p:stCondLst>
                                        </p:cTn>
                                        <p:tgtEl>
                                          <p:spTgt spid="15">
                                            <p:graphicEl>
                                              <a:dgm id="{C5FBC52A-313A-47D0-92CC-C3F6815DB550}"/>
                                            </p:graphic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5">
                                            <p:graphicEl>
                                              <a:dgm id="{4361832B-2763-4F68-83E6-57A85C574D86}"/>
                                            </p:graphicEl>
                                          </p:spTgt>
                                        </p:tgtEl>
                                        <p:attrNameLst>
                                          <p:attrName>style.visibility</p:attrName>
                                        </p:attrNameLst>
                                      </p:cBhvr>
                                      <p:to>
                                        <p:strVal val="visible"/>
                                      </p:to>
                                    </p:set>
                                    <p:animEffect transition="in" filter="wipe(down)">
                                      <p:cBhvr>
                                        <p:cTn id="23" dur="580">
                                          <p:stCondLst>
                                            <p:cond delay="0"/>
                                          </p:stCondLst>
                                        </p:cTn>
                                        <p:tgtEl>
                                          <p:spTgt spid="15">
                                            <p:graphicEl>
                                              <a:dgm id="{4361832B-2763-4F68-83E6-57A85C574D86}"/>
                                            </p:graphicEl>
                                          </p:spTgt>
                                        </p:tgtEl>
                                      </p:cBhvr>
                                    </p:animEffect>
                                    <p:anim calcmode="lin" valueType="num">
                                      <p:cBhvr>
                                        <p:cTn id="24" dur="1822" tmFilter="0,0; 0.14,0.36; 0.43,0.73; 0.71,0.91; 1.0,1.0">
                                          <p:stCondLst>
                                            <p:cond delay="0"/>
                                          </p:stCondLst>
                                        </p:cTn>
                                        <p:tgtEl>
                                          <p:spTgt spid="15">
                                            <p:graphicEl>
                                              <a:dgm id="{4361832B-2763-4F68-83E6-57A85C574D86}"/>
                                            </p:graphic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graphicEl>
                                              <a:dgm id="{4361832B-2763-4F68-83E6-57A85C574D86}"/>
                                            </p:graphic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graphicEl>
                                              <a:dgm id="{4361832B-2763-4F68-83E6-57A85C574D86}"/>
                                            </p:graphic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graphicEl>
                                              <a:dgm id="{4361832B-2763-4F68-83E6-57A85C574D86}"/>
                                            </p:graphic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graphicEl>
                                              <a:dgm id="{4361832B-2763-4F68-83E6-57A85C574D86}"/>
                                            </p:graphic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graphicEl>
                                              <a:dgm id="{4361832B-2763-4F68-83E6-57A85C574D86}"/>
                                            </p:graphicEl>
                                          </p:spTgt>
                                        </p:tgtEl>
                                      </p:cBhvr>
                                      <p:to x="100000" y="60000"/>
                                    </p:animScale>
                                    <p:animScale>
                                      <p:cBhvr>
                                        <p:cTn id="30" dur="166" decel="50000">
                                          <p:stCondLst>
                                            <p:cond delay="676"/>
                                          </p:stCondLst>
                                        </p:cTn>
                                        <p:tgtEl>
                                          <p:spTgt spid="15">
                                            <p:graphicEl>
                                              <a:dgm id="{4361832B-2763-4F68-83E6-57A85C574D86}"/>
                                            </p:graphicEl>
                                          </p:spTgt>
                                        </p:tgtEl>
                                      </p:cBhvr>
                                      <p:to x="100000" y="100000"/>
                                    </p:animScale>
                                    <p:animScale>
                                      <p:cBhvr>
                                        <p:cTn id="31" dur="26">
                                          <p:stCondLst>
                                            <p:cond delay="1312"/>
                                          </p:stCondLst>
                                        </p:cTn>
                                        <p:tgtEl>
                                          <p:spTgt spid="15">
                                            <p:graphicEl>
                                              <a:dgm id="{4361832B-2763-4F68-83E6-57A85C574D86}"/>
                                            </p:graphicEl>
                                          </p:spTgt>
                                        </p:tgtEl>
                                      </p:cBhvr>
                                      <p:to x="100000" y="80000"/>
                                    </p:animScale>
                                    <p:animScale>
                                      <p:cBhvr>
                                        <p:cTn id="32" dur="166" decel="50000">
                                          <p:stCondLst>
                                            <p:cond delay="1338"/>
                                          </p:stCondLst>
                                        </p:cTn>
                                        <p:tgtEl>
                                          <p:spTgt spid="15">
                                            <p:graphicEl>
                                              <a:dgm id="{4361832B-2763-4F68-83E6-57A85C574D86}"/>
                                            </p:graphicEl>
                                          </p:spTgt>
                                        </p:tgtEl>
                                      </p:cBhvr>
                                      <p:to x="100000" y="100000"/>
                                    </p:animScale>
                                    <p:animScale>
                                      <p:cBhvr>
                                        <p:cTn id="33" dur="26">
                                          <p:stCondLst>
                                            <p:cond delay="1642"/>
                                          </p:stCondLst>
                                        </p:cTn>
                                        <p:tgtEl>
                                          <p:spTgt spid="15">
                                            <p:graphicEl>
                                              <a:dgm id="{4361832B-2763-4F68-83E6-57A85C574D86}"/>
                                            </p:graphicEl>
                                          </p:spTgt>
                                        </p:tgtEl>
                                      </p:cBhvr>
                                      <p:to x="100000" y="90000"/>
                                    </p:animScale>
                                    <p:animScale>
                                      <p:cBhvr>
                                        <p:cTn id="34" dur="166" decel="50000">
                                          <p:stCondLst>
                                            <p:cond delay="1668"/>
                                          </p:stCondLst>
                                        </p:cTn>
                                        <p:tgtEl>
                                          <p:spTgt spid="15">
                                            <p:graphicEl>
                                              <a:dgm id="{4361832B-2763-4F68-83E6-57A85C574D86}"/>
                                            </p:graphicEl>
                                          </p:spTgt>
                                        </p:tgtEl>
                                      </p:cBhvr>
                                      <p:to x="100000" y="100000"/>
                                    </p:animScale>
                                    <p:animScale>
                                      <p:cBhvr>
                                        <p:cTn id="35" dur="26">
                                          <p:stCondLst>
                                            <p:cond delay="1808"/>
                                          </p:stCondLst>
                                        </p:cTn>
                                        <p:tgtEl>
                                          <p:spTgt spid="15">
                                            <p:graphicEl>
                                              <a:dgm id="{4361832B-2763-4F68-83E6-57A85C574D86}"/>
                                            </p:graphicEl>
                                          </p:spTgt>
                                        </p:tgtEl>
                                      </p:cBhvr>
                                      <p:to x="100000" y="95000"/>
                                    </p:animScale>
                                    <p:animScale>
                                      <p:cBhvr>
                                        <p:cTn id="36" dur="166" decel="50000">
                                          <p:stCondLst>
                                            <p:cond delay="1834"/>
                                          </p:stCondLst>
                                        </p:cTn>
                                        <p:tgtEl>
                                          <p:spTgt spid="15">
                                            <p:graphicEl>
                                              <a:dgm id="{4361832B-2763-4F68-83E6-57A85C574D86}"/>
                                            </p:graphic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5">
                                            <p:graphicEl>
                                              <a:dgm id="{1760A225-D693-4FE8-83CD-F2A9B1637513}"/>
                                            </p:graphicEl>
                                          </p:spTgt>
                                        </p:tgtEl>
                                        <p:attrNameLst>
                                          <p:attrName>style.visibility</p:attrName>
                                        </p:attrNameLst>
                                      </p:cBhvr>
                                      <p:to>
                                        <p:strVal val="visible"/>
                                      </p:to>
                                    </p:set>
                                    <p:animEffect transition="in" filter="wipe(down)">
                                      <p:cBhvr>
                                        <p:cTn id="39" dur="580">
                                          <p:stCondLst>
                                            <p:cond delay="0"/>
                                          </p:stCondLst>
                                        </p:cTn>
                                        <p:tgtEl>
                                          <p:spTgt spid="15">
                                            <p:graphicEl>
                                              <a:dgm id="{1760A225-D693-4FE8-83CD-F2A9B1637513}"/>
                                            </p:graphicEl>
                                          </p:spTgt>
                                        </p:tgtEl>
                                      </p:cBhvr>
                                    </p:animEffect>
                                    <p:anim calcmode="lin" valueType="num">
                                      <p:cBhvr>
                                        <p:cTn id="40" dur="1822" tmFilter="0,0; 0.14,0.36; 0.43,0.73; 0.71,0.91; 1.0,1.0">
                                          <p:stCondLst>
                                            <p:cond delay="0"/>
                                          </p:stCondLst>
                                        </p:cTn>
                                        <p:tgtEl>
                                          <p:spTgt spid="15">
                                            <p:graphicEl>
                                              <a:dgm id="{1760A225-D693-4FE8-83CD-F2A9B1637513}"/>
                                            </p:graphic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5">
                                            <p:graphicEl>
                                              <a:dgm id="{1760A225-D693-4FE8-83CD-F2A9B1637513}"/>
                                            </p:graphic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5">
                                            <p:graphicEl>
                                              <a:dgm id="{1760A225-D693-4FE8-83CD-F2A9B1637513}"/>
                                            </p:graphic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5">
                                            <p:graphicEl>
                                              <a:dgm id="{1760A225-D693-4FE8-83CD-F2A9B1637513}"/>
                                            </p:graphic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5">
                                            <p:graphicEl>
                                              <a:dgm id="{1760A225-D693-4FE8-83CD-F2A9B1637513}"/>
                                            </p:graphic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15">
                                            <p:graphicEl>
                                              <a:dgm id="{1760A225-D693-4FE8-83CD-F2A9B1637513}"/>
                                            </p:graphicEl>
                                          </p:spTgt>
                                        </p:tgtEl>
                                      </p:cBhvr>
                                      <p:to x="100000" y="60000"/>
                                    </p:animScale>
                                    <p:animScale>
                                      <p:cBhvr>
                                        <p:cTn id="46" dur="166" decel="50000">
                                          <p:stCondLst>
                                            <p:cond delay="676"/>
                                          </p:stCondLst>
                                        </p:cTn>
                                        <p:tgtEl>
                                          <p:spTgt spid="15">
                                            <p:graphicEl>
                                              <a:dgm id="{1760A225-D693-4FE8-83CD-F2A9B1637513}"/>
                                            </p:graphicEl>
                                          </p:spTgt>
                                        </p:tgtEl>
                                      </p:cBhvr>
                                      <p:to x="100000" y="100000"/>
                                    </p:animScale>
                                    <p:animScale>
                                      <p:cBhvr>
                                        <p:cTn id="47" dur="26">
                                          <p:stCondLst>
                                            <p:cond delay="1312"/>
                                          </p:stCondLst>
                                        </p:cTn>
                                        <p:tgtEl>
                                          <p:spTgt spid="15">
                                            <p:graphicEl>
                                              <a:dgm id="{1760A225-D693-4FE8-83CD-F2A9B1637513}"/>
                                            </p:graphicEl>
                                          </p:spTgt>
                                        </p:tgtEl>
                                      </p:cBhvr>
                                      <p:to x="100000" y="80000"/>
                                    </p:animScale>
                                    <p:animScale>
                                      <p:cBhvr>
                                        <p:cTn id="48" dur="166" decel="50000">
                                          <p:stCondLst>
                                            <p:cond delay="1338"/>
                                          </p:stCondLst>
                                        </p:cTn>
                                        <p:tgtEl>
                                          <p:spTgt spid="15">
                                            <p:graphicEl>
                                              <a:dgm id="{1760A225-D693-4FE8-83CD-F2A9B1637513}"/>
                                            </p:graphicEl>
                                          </p:spTgt>
                                        </p:tgtEl>
                                      </p:cBhvr>
                                      <p:to x="100000" y="100000"/>
                                    </p:animScale>
                                    <p:animScale>
                                      <p:cBhvr>
                                        <p:cTn id="49" dur="26">
                                          <p:stCondLst>
                                            <p:cond delay="1642"/>
                                          </p:stCondLst>
                                        </p:cTn>
                                        <p:tgtEl>
                                          <p:spTgt spid="15">
                                            <p:graphicEl>
                                              <a:dgm id="{1760A225-D693-4FE8-83CD-F2A9B1637513}"/>
                                            </p:graphicEl>
                                          </p:spTgt>
                                        </p:tgtEl>
                                      </p:cBhvr>
                                      <p:to x="100000" y="90000"/>
                                    </p:animScale>
                                    <p:animScale>
                                      <p:cBhvr>
                                        <p:cTn id="50" dur="166" decel="50000">
                                          <p:stCondLst>
                                            <p:cond delay="1668"/>
                                          </p:stCondLst>
                                        </p:cTn>
                                        <p:tgtEl>
                                          <p:spTgt spid="15">
                                            <p:graphicEl>
                                              <a:dgm id="{1760A225-D693-4FE8-83CD-F2A9B1637513}"/>
                                            </p:graphicEl>
                                          </p:spTgt>
                                        </p:tgtEl>
                                      </p:cBhvr>
                                      <p:to x="100000" y="100000"/>
                                    </p:animScale>
                                    <p:animScale>
                                      <p:cBhvr>
                                        <p:cTn id="51" dur="26">
                                          <p:stCondLst>
                                            <p:cond delay="1808"/>
                                          </p:stCondLst>
                                        </p:cTn>
                                        <p:tgtEl>
                                          <p:spTgt spid="15">
                                            <p:graphicEl>
                                              <a:dgm id="{1760A225-D693-4FE8-83CD-F2A9B1637513}"/>
                                            </p:graphicEl>
                                          </p:spTgt>
                                        </p:tgtEl>
                                      </p:cBhvr>
                                      <p:to x="100000" y="95000"/>
                                    </p:animScale>
                                    <p:animScale>
                                      <p:cBhvr>
                                        <p:cTn id="52" dur="166" decel="50000">
                                          <p:stCondLst>
                                            <p:cond delay="1834"/>
                                          </p:stCondLst>
                                        </p:cTn>
                                        <p:tgtEl>
                                          <p:spTgt spid="15">
                                            <p:graphicEl>
                                              <a:dgm id="{1760A225-D693-4FE8-83CD-F2A9B1637513}"/>
                                            </p:graphic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5">
                                            <p:graphicEl>
                                              <a:dgm id="{7304DB7A-34BE-44F6-B44C-3825274E2B6B}"/>
                                            </p:graphicEl>
                                          </p:spTgt>
                                        </p:tgtEl>
                                        <p:attrNameLst>
                                          <p:attrName>style.visibility</p:attrName>
                                        </p:attrNameLst>
                                      </p:cBhvr>
                                      <p:to>
                                        <p:strVal val="visible"/>
                                      </p:to>
                                    </p:set>
                                    <p:animEffect transition="in" filter="wipe(down)">
                                      <p:cBhvr>
                                        <p:cTn id="55" dur="580">
                                          <p:stCondLst>
                                            <p:cond delay="0"/>
                                          </p:stCondLst>
                                        </p:cTn>
                                        <p:tgtEl>
                                          <p:spTgt spid="15">
                                            <p:graphicEl>
                                              <a:dgm id="{7304DB7A-34BE-44F6-B44C-3825274E2B6B}"/>
                                            </p:graphicEl>
                                          </p:spTgt>
                                        </p:tgtEl>
                                      </p:cBhvr>
                                    </p:animEffect>
                                    <p:anim calcmode="lin" valueType="num">
                                      <p:cBhvr>
                                        <p:cTn id="56" dur="1822" tmFilter="0,0; 0.14,0.36; 0.43,0.73; 0.71,0.91; 1.0,1.0">
                                          <p:stCondLst>
                                            <p:cond delay="0"/>
                                          </p:stCondLst>
                                        </p:cTn>
                                        <p:tgtEl>
                                          <p:spTgt spid="15">
                                            <p:graphicEl>
                                              <a:dgm id="{7304DB7A-34BE-44F6-B44C-3825274E2B6B}"/>
                                            </p:graphic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graphicEl>
                                              <a:dgm id="{7304DB7A-34BE-44F6-B44C-3825274E2B6B}"/>
                                            </p:graphic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graphicEl>
                                              <a:dgm id="{7304DB7A-34BE-44F6-B44C-3825274E2B6B}"/>
                                            </p:graphic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graphicEl>
                                              <a:dgm id="{7304DB7A-34BE-44F6-B44C-3825274E2B6B}"/>
                                            </p:graphic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graphicEl>
                                              <a:dgm id="{7304DB7A-34BE-44F6-B44C-3825274E2B6B}"/>
                                            </p:graphic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graphicEl>
                                              <a:dgm id="{7304DB7A-34BE-44F6-B44C-3825274E2B6B}"/>
                                            </p:graphicEl>
                                          </p:spTgt>
                                        </p:tgtEl>
                                      </p:cBhvr>
                                      <p:to x="100000" y="60000"/>
                                    </p:animScale>
                                    <p:animScale>
                                      <p:cBhvr>
                                        <p:cTn id="62" dur="166" decel="50000">
                                          <p:stCondLst>
                                            <p:cond delay="676"/>
                                          </p:stCondLst>
                                        </p:cTn>
                                        <p:tgtEl>
                                          <p:spTgt spid="15">
                                            <p:graphicEl>
                                              <a:dgm id="{7304DB7A-34BE-44F6-B44C-3825274E2B6B}"/>
                                            </p:graphicEl>
                                          </p:spTgt>
                                        </p:tgtEl>
                                      </p:cBhvr>
                                      <p:to x="100000" y="100000"/>
                                    </p:animScale>
                                    <p:animScale>
                                      <p:cBhvr>
                                        <p:cTn id="63" dur="26">
                                          <p:stCondLst>
                                            <p:cond delay="1312"/>
                                          </p:stCondLst>
                                        </p:cTn>
                                        <p:tgtEl>
                                          <p:spTgt spid="15">
                                            <p:graphicEl>
                                              <a:dgm id="{7304DB7A-34BE-44F6-B44C-3825274E2B6B}"/>
                                            </p:graphicEl>
                                          </p:spTgt>
                                        </p:tgtEl>
                                      </p:cBhvr>
                                      <p:to x="100000" y="80000"/>
                                    </p:animScale>
                                    <p:animScale>
                                      <p:cBhvr>
                                        <p:cTn id="64" dur="166" decel="50000">
                                          <p:stCondLst>
                                            <p:cond delay="1338"/>
                                          </p:stCondLst>
                                        </p:cTn>
                                        <p:tgtEl>
                                          <p:spTgt spid="15">
                                            <p:graphicEl>
                                              <a:dgm id="{7304DB7A-34BE-44F6-B44C-3825274E2B6B}"/>
                                            </p:graphicEl>
                                          </p:spTgt>
                                        </p:tgtEl>
                                      </p:cBhvr>
                                      <p:to x="100000" y="100000"/>
                                    </p:animScale>
                                    <p:animScale>
                                      <p:cBhvr>
                                        <p:cTn id="65" dur="26">
                                          <p:stCondLst>
                                            <p:cond delay="1642"/>
                                          </p:stCondLst>
                                        </p:cTn>
                                        <p:tgtEl>
                                          <p:spTgt spid="15">
                                            <p:graphicEl>
                                              <a:dgm id="{7304DB7A-34BE-44F6-B44C-3825274E2B6B}"/>
                                            </p:graphicEl>
                                          </p:spTgt>
                                        </p:tgtEl>
                                      </p:cBhvr>
                                      <p:to x="100000" y="90000"/>
                                    </p:animScale>
                                    <p:animScale>
                                      <p:cBhvr>
                                        <p:cTn id="66" dur="166" decel="50000">
                                          <p:stCondLst>
                                            <p:cond delay="1668"/>
                                          </p:stCondLst>
                                        </p:cTn>
                                        <p:tgtEl>
                                          <p:spTgt spid="15">
                                            <p:graphicEl>
                                              <a:dgm id="{7304DB7A-34BE-44F6-B44C-3825274E2B6B}"/>
                                            </p:graphicEl>
                                          </p:spTgt>
                                        </p:tgtEl>
                                      </p:cBhvr>
                                      <p:to x="100000" y="100000"/>
                                    </p:animScale>
                                    <p:animScale>
                                      <p:cBhvr>
                                        <p:cTn id="67" dur="26">
                                          <p:stCondLst>
                                            <p:cond delay="1808"/>
                                          </p:stCondLst>
                                        </p:cTn>
                                        <p:tgtEl>
                                          <p:spTgt spid="15">
                                            <p:graphicEl>
                                              <a:dgm id="{7304DB7A-34BE-44F6-B44C-3825274E2B6B}"/>
                                            </p:graphicEl>
                                          </p:spTgt>
                                        </p:tgtEl>
                                      </p:cBhvr>
                                      <p:to x="100000" y="95000"/>
                                    </p:animScale>
                                    <p:animScale>
                                      <p:cBhvr>
                                        <p:cTn id="68" dur="166" decel="50000">
                                          <p:stCondLst>
                                            <p:cond delay="1834"/>
                                          </p:stCondLst>
                                        </p:cTn>
                                        <p:tgtEl>
                                          <p:spTgt spid="15">
                                            <p:graphicEl>
                                              <a:dgm id="{7304DB7A-34BE-44F6-B44C-3825274E2B6B}"/>
                                            </p:graphic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5">
                                            <p:graphicEl>
                                              <a:dgm id="{80666742-B55C-48BC-831A-7C7C6942202D}"/>
                                            </p:graphicEl>
                                          </p:spTgt>
                                        </p:tgtEl>
                                        <p:attrNameLst>
                                          <p:attrName>style.visibility</p:attrName>
                                        </p:attrNameLst>
                                      </p:cBhvr>
                                      <p:to>
                                        <p:strVal val="visible"/>
                                      </p:to>
                                    </p:set>
                                    <p:animEffect transition="in" filter="wipe(down)">
                                      <p:cBhvr>
                                        <p:cTn id="71" dur="580">
                                          <p:stCondLst>
                                            <p:cond delay="0"/>
                                          </p:stCondLst>
                                        </p:cTn>
                                        <p:tgtEl>
                                          <p:spTgt spid="15">
                                            <p:graphicEl>
                                              <a:dgm id="{80666742-B55C-48BC-831A-7C7C6942202D}"/>
                                            </p:graphicEl>
                                          </p:spTgt>
                                        </p:tgtEl>
                                      </p:cBhvr>
                                    </p:animEffect>
                                    <p:anim calcmode="lin" valueType="num">
                                      <p:cBhvr>
                                        <p:cTn id="72" dur="1822" tmFilter="0,0; 0.14,0.36; 0.43,0.73; 0.71,0.91; 1.0,1.0">
                                          <p:stCondLst>
                                            <p:cond delay="0"/>
                                          </p:stCondLst>
                                        </p:cTn>
                                        <p:tgtEl>
                                          <p:spTgt spid="15">
                                            <p:graphicEl>
                                              <a:dgm id="{80666742-B55C-48BC-831A-7C7C6942202D}"/>
                                            </p:graphic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5">
                                            <p:graphicEl>
                                              <a:dgm id="{80666742-B55C-48BC-831A-7C7C6942202D}"/>
                                            </p:graphic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5">
                                            <p:graphicEl>
                                              <a:dgm id="{80666742-B55C-48BC-831A-7C7C6942202D}"/>
                                            </p:graphic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5">
                                            <p:graphicEl>
                                              <a:dgm id="{80666742-B55C-48BC-831A-7C7C6942202D}"/>
                                            </p:graphic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5">
                                            <p:graphicEl>
                                              <a:dgm id="{80666742-B55C-48BC-831A-7C7C6942202D}"/>
                                            </p:graphic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15">
                                            <p:graphicEl>
                                              <a:dgm id="{80666742-B55C-48BC-831A-7C7C6942202D}"/>
                                            </p:graphicEl>
                                          </p:spTgt>
                                        </p:tgtEl>
                                      </p:cBhvr>
                                      <p:to x="100000" y="60000"/>
                                    </p:animScale>
                                    <p:animScale>
                                      <p:cBhvr>
                                        <p:cTn id="78" dur="166" decel="50000">
                                          <p:stCondLst>
                                            <p:cond delay="676"/>
                                          </p:stCondLst>
                                        </p:cTn>
                                        <p:tgtEl>
                                          <p:spTgt spid="15">
                                            <p:graphicEl>
                                              <a:dgm id="{80666742-B55C-48BC-831A-7C7C6942202D}"/>
                                            </p:graphicEl>
                                          </p:spTgt>
                                        </p:tgtEl>
                                      </p:cBhvr>
                                      <p:to x="100000" y="100000"/>
                                    </p:animScale>
                                    <p:animScale>
                                      <p:cBhvr>
                                        <p:cTn id="79" dur="26">
                                          <p:stCondLst>
                                            <p:cond delay="1312"/>
                                          </p:stCondLst>
                                        </p:cTn>
                                        <p:tgtEl>
                                          <p:spTgt spid="15">
                                            <p:graphicEl>
                                              <a:dgm id="{80666742-B55C-48BC-831A-7C7C6942202D}"/>
                                            </p:graphicEl>
                                          </p:spTgt>
                                        </p:tgtEl>
                                      </p:cBhvr>
                                      <p:to x="100000" y="80000"/>
                                    </p:animScale>
                                    <p:animScale>
                                      <p:cBhvr>
                                        <p:cTn id="80" dur="166" decel="50000">
                                          <p:stCondLst>
                                            <p:cond delay="1338"/>
                                          </p:stCondLst>
                                        </p:cTn>
                                        <p:tgtEl>
                                          <p:spTgt spid="15">
                                            <p:graphicEl>
                                              <a:dgm id="{80666742-B55C-48BC-831A-7C7C6942202D}"/>
                                            </p:graphicEl>
                                          </p:spTgt>
                                        </p:tgtEl>
                                      </p:cBhvr>
                                      <p:to x="100000" y="100000"/>
                                    </p:animScale>
                                    <p:animScale>
                                      <p:cBhvr>
                                        <p:cTn id="81" dur="26">
                                          <p:stCondLst>
                                            <p:cond delay="1642"/>
                                          </p:stCondLst>
                                        </p:cTn>
                                        <p:tgtEl>
                                          <p:spTgt spid="15">
                                            <p:graphicEl>
                                              <a:dgm id="{80666742-B55C-48BC-831A-7C7C6942202D}"/>
                                            </p:graphicEl>
                                          </p:spTgt>
                                        </p:tgtEl>
                                      </p:cBhvr>
                                      <p:to x="100000" y="90000"/>
                                    </p:animScale>
                                    <p:animScale>
                                      <p:cBhvr>
                                        <p:cTn id="82" dur="166" decel="50000">
                                          <p:stCondLst>
                                            <p:cond delay="1668"/>
                                          </p:stCondLst>
                                        </p:cTn>
                                        <p:tgtEl>
                                          <p:spTgt spid="15">
                                            <p:graphicEl>
                                              <a:dgm id="{80666742-B55C-48BC-831A-7C7C6942202D}"/>
                                            </p:graphicEl>
                                          </p:spTgt>
                                        </p:tgtEl>
                                      </p:cBhvr>
                                      <p:to x="100000" y="100000"/>
                                    </p:animScale>
                                    <p:animScale>
                                      <p:cBhvr>
                                        <p:cTn id="83" dur="26">
                                          <p:stCondLst>
                                            <p:cond delay="1808"/>
                                          </p:stCondLst>
                                        </p:cTn>
                                        <p:tgtEl>
                                          <p:spTgt spid="15">
                                            <p:graphicEl>
                                              <a:dgm id="{80666742-B55C-48BC-831A-7C7C6942202D}"/>
                                            </p:graphicEl>
                                          </p:spTgt>
                                        </p:tgtEl>
                                      </p:cBhvr>
                                      <p:to x="100000" y="95000"/>
                                    </p:animScale>
                                    <p:animScale>
                                      <p:cBhvr>
                                        <p:cTn id="84" dur="166" decel="50000">
                                          <p:stCondLst>
                                            <p:cond delay="1834"/>
                                          </p:stCondLst>
                                        </p:cTn>
                                        <p:tgtEl>
                                          <p:spTgt spid="15">
                                            <p:graphicEl>
                                              <a:dgm id="{80666742-B55C-48BC-831A-7C7C6942202D}"/>
                                            </p:graphic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5">
                                            <p:graphicEl>
                                              <a:dgm id="{BD28311D-7E6E-45C2-A897-06D7E231EA20}"/>
                                            </p:graphicEl>
                                          </p:spTgt>
                                        </p:tgtEl>
                                        <p:attrNameLst>
                                          <p:attrName>style.visibility</p:attrName>
                                        </p:attrNameLst>
                                      </p:cBhvr>
                                      <p:to>
                                        <p:strVal val="visible"/>
                                      </p:to>
                                    </p:set>
                                    <p:animEffect transition="in" filter="wipe(down)">
                                      <p:cBhvr>
                                        <p:cTn id="87" dur="580">
                                          <p:stCondLst>
                                            <p:cond delay="0"/>
                                          </p:stCondLst>
                                        </p:cTn>
                                        <p:tgtEl>
                                          <p:spTgt spid="15">
                                            <p:graphicEl>
                                              <a:dgm id="{BD28311D-7E6E-45C2-A897-06D7E231EA20}"/>
                                            </p:graphicEl>
                                          </p:spTgt>
                                        </p:tgtEl>
                                      </p:cBhvr>
                                    </p:animEffect>
                                    <p:anim calcmode="lin" valueType="num">
                                      <p:cBhvr>
                                        <p:cTn id="88" dur="1822" tmFilter="0,0; 0.14,0.36; 0.43,0.73; 0.71,0.91; 1.0,1.0">
                                          <p:stCondLst>
                                            <p:cond delay="0"/>
                                          </p:stCondLst>
                                        </p:cTn>
                                        <p:tgtEl>
                                          <p:spTgt spid="15">
                                            <p:graphicEl>
                                              <a:dgm id="{BD28311D-7E6E-45C2-A897-06D7E231EA20}"/>
                                            </p:graphic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5">
                                            <p:graphicEl>
                                              <a:dgm id="{BD28311D-7E6E-45C2-A897-06D7E231EA20}"/>
                                            </p:graphic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5">
                                            <p:graphicEl>
                                              <a:dgm id="{BD28311D-7E6E-45C2-A897-06D7E231EA20}"/>
                                            </p:graphic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5">
                                            <p:graphicEl>
                                              <a:dgm id="{BD28311D-7E6E-45C2-A897-06D7E231EA20}"/>
                                            </p:graphic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5">
                                            <p:graphicEl>
                                              <a:dgm id="{BD28311D-7E6E-45C2-A897-06D7E231EA20}"/>
                                            </p:graphic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15">
                                            <p:graphicEl>
                                              <a:dgm id="{BD28311D-7E6E-45C2-A897-06D7E231EA20}"/>
                                            </p:graphicEl>
                                          </p:spTgt>
                                        </p:tgtEl>
                                      </p:cBhvr>
                                      <p:to x="100000" y="60000"/>
                                    </p:animScale>
                                    <p:animScale>
                                      <p:cBhvr>
                                        <p:cTn id="94" dur="166" decel="50000">
                                          <p:stCondLst>
                                            <p:cond delay="676"/>
                                          </p:stCondLst>
                                        </p:cTn>
                                        <p:tgtEl>
                                          <p:spTgt spid="15">
                                            <p:graphicEl>
                                              <a:dgm id="{BD28311D-7E6E-45C2-A897-06D7E231EA20}"/>
                                            </p:graphicEl>
                                          </p:spTgt>
                                        </p:tgtEl>
                                      </p:cBhvr>
                                      <p:to x="100000" y="100000"/>
                                    </p:animScale>
                                    <p:animScale>
                                      <p:cBhvr>
                                        <p:cTn id="95" dur="26">
                                          <p:stCondLst>
                                            <p:cond delay="1312"/>
                                          </p:stCondLst>
                                        </p:cTn>
                                        <p:tgtEl>
                                          <p:spTgt spid="15">
                                            <p:graphicEl>
                                              <a:dgm id="{BD28311D-7E6E-45C2-A897-06D7E231EA20}"/>
                                            </p:graphicEl>
                                          </p:spTgt>
                                        </p:tgtEl>
                                      </p:cBhvr>
                                      <p:to x="100000" y="80000"/>
                                    </p:animScale>
                                    <p:animScale>
                                      <p:cBhvr>
                                        <p:cTn id="96" dur="166" decel="50000">
                                          <p:stCondLst>
                                            <p:cond delay="1338"/>
                                          </p:stCondLst>
                                        </p:cTn>
                                        <p:tgtEl>
                                          <p:spTgt spid="15">
                                            <p:graphicEl>
                                              <a:dgm id="{BD28311D-7E6E-45C2-A897-06D7E231EA20}"/>
                                            </p:graphicEl>
                                          </p:spTgt>
                                        </p:tgtEl>
                                      </p:cBhvr>
                                      <p:to x="100000" y="100000"/>
                                    </p:animScale>
                                    <p:animScale>
                                      <p:cBhvr>
                                        <p:cTn id="97" dur="26">
                                          <p:stCondLst>
                                            <p:cond delay="1642"/>
                                          </p:stCondLst>
                                        </p:cTn>
                                        <p:tgtEl>
                                          <p:spTgt spid="15">
                                            <p:graphicEl>
                                              <a:dgm id="{BD28311D-7E6E-45C2-A897-06D7E231EA20}"/>
                                            </p:graphicEl>
                                          </p:spTgt>
                                        </p:tgtEl>
                                      </p:cBhvr>
                                      <p:to x="100000" y="90000"/>
                                    </p:animScale>
                                    <p:animScale>
                                      <p:cBhvr>
                                        <p:cTn id="98" dur="166" decel="50000">
                                          <p:stCondLst>
                                            <p:cond delay="1668"/>
                                          </p:stCondLst>
                                        </p:cTn>
                                        <p:tgtEl>
                                          <p:spTgt spid="15">
                                            <p:graphicEl>
                                              <a:dgm id="{BD28311D-7E6E-45C2-A897-06D7E231EA20}"/>
                                            </p:graphicEl>
                                          </p:spTgt>
                                        </p:tgtEl>
                                      </p:cBhvr>
                                      <p:to x="100000" y="100000"/>
                                    </p:animScale>
                                    <p:animScale>
                                      <p:cBhvr>
                                        <p:cTn id="99" dur="26">
                                          <p:stCondLst>
                                            <p:cond delay="1808"/>
                                          </p:stCondLst>
                                        </p:cTn>
                                        <p:tgtEl>
                                          <p:spTgt spid="15">
                                            <p:graphicEl>
                                              <a:dgm id="{BD28311D-7E6E-45C2-A897-06D7E231EA20}"/>
                                            </p:graphicEl>
                                          </p:spTgt>
                                        </p:tgtEl>
                                      </p:cBhvr>
                                      <p:to x="100000" y="95000"/>
                                    </p:animScale>
                                    <p:animScale>
                                      <p:cBhvr>
                                        <p:cTn id="100" dur="166" decel="50000">
                                          <p:stCondLst>
                                            <p:cond delay="1834"/>
                                          </p:stCondLst>
                                        </p:cTn>
                                        <p:tgtEl>
                                          <p:spTgt spid="15">
                                            <p:graphicEl>
                                              <a:dgm id="{BD28311D-7E6E-45C2-A897-06D7E231EA20}"/>
                                            </p:graphicEl>
                                          </p:spTgt>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31" presetClass="entr" presetSubtype="0"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1000" fill="hold"/>
                                        <p:tgtEl>
                                          <p:spTgt spid="12"/>
                                        </p:tgtEl>
                                        <p:attrNameLst>
                                          <p:attrName>ppt_w</p:attrName>
                                        </p:attrNameLst>
                                      </p:cBhvr>
                                      <p:tavLst>
                                        <p:tav tm="0">
                                          <p:val>
                                            <p:fltVal val="0"/>
                                          </p:val>
                                        </p:tav>
                                        <p:tav tm="100000">
                                          <p:val>
                                            <p:strVal val="#ppt_w"/>
                                          </p:val>
                                        </p:tav>
                                      </p:tavLst>
                                    </p:anim>
                                    <p:anim calcmode="lin" valueType="num">
                                      <p:cBhvr>
                                        <p:cTn id="106" dur="1000" fill="hold"/>
                                        <p:tgtEl>
                                          <p:spTgt spid="12"/>
                                        </p:tgtEl>
                                        <p:attrNameLst>
                                          <p:attrName>ppt_h</p:attrName>
                                        </p:attrNameLst>
                                      </p:cBhvr>
                                      <p:tavLst>
                                        <p:tav tm="0">
                                          <p:val>
                                            <p:fltVal val="0"/>
                                          </p:val>
                                        </p:tav>
                                        <p:tav tm="100000">
                                          <p:val>
                                            <p:strVal val="#ppt_h"/>
                                          </p:val>
                                        </p:tav>
                                      </p:tavLst>
                                    </p:anim>
                                    <p:anim calcmode="lin" valueType="num">
                                      <p:cBhvr>
                                        <p:cTn id="107" dur="1000" fill="hold"/>
                                        <p:tgtEl>
                                          <p:spTgt spid="12"/>
                                        </p:tgtEl>
                                        <p:attrNameLst>
                                          <p:attrName>style.rotation</p:attrName>
                                        </p:attrNameLst>
                                      </p:cBhvr>
                                      <p:tavLst>
                                        <p:tav tm="0">
                                          <p:val>
                                            <p:fltVal val="90"/>
                                          </p:val>
                                        </p:tav>
                                        <p:tav tm="100000">
                                          <p:val>
                                            <p:fltVal val="0"/>
                                          </p:val>
                                        </p:tav>
                                      </p:tavLst>
                                    </p:anim>
                                    <p:animEffect transition="in" filter="fade">
                                      <p:cBhvr>
                                        <p:cTn id="108" dur="1000"/>
                                        <p:tgtEl>
                                          <p:spTgt spid="12"/>
                                        </p:tgtEl>
                                      </p:cBhvr>
                                    </p:animEffect>
                                  </p:childTnLst>
                                </p:cTn>
                              </p:par>
                            </p:childTnLst>
                          </p:cTn>
                        </p:par>
                      </p:childTnLst>
                    </p:cTn>
                  </p:par>
                  <p:par>
                    <p:cTn id="109" fill="hold">
                      <p:stCondLst>
                        <p:cond delay="indefinite"/>
                      </p:stCondLst>
                      <p:childTnLst>
                        <p:par>
                          <p:cTn id="110" fill="hold">
                            <p:stCondLst>
                              <p:cond delay="0"/>
                            </p:stCondLst>
                            <p:childTnLst>
                              <p:par>
                                <p:cTn id="111" presetID="30" presetClass="entr" presetSubtype="0" fill="hold" nodeType="click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fade">
                                      <p:cBhvr>
                                        <p:cTn id="113" dur="800" decel="100000"/>
                                        <p:tgtEl>
                                          <p:spTgt spid="8"/>
                                        </p:tgtEl>
                                      </p:cBhvr>
                                    </p:animEffect>
                                    <p:anim calcmode="lin" valueType="num">
                                      <p:cBhvr>
                                        <p:cTn id="114" dur="800" decel="100000" fill="hold"/>
                                        <p:tgtEl>
                                          <p:spTgt spid="8"/>
                                        </p:tgtEl>
                                        <p:attrNameLst>
                                          <p:attrName>style.rotation</p:attrName>
                                        </p:attrNameLst>
                                      </p:cBhvr>
                                      <p:tavLst>
                                        <p:tav tm="0">
                                          <p:val>
                                            <p:fltVal val="-90"/>
                                          </p:val>
                                        </p:tav>
                                        <p:tav tm="100000">
                                          <p:val>
                                            <p:fltVal val="0"/>
                                          </p:val>
                                        </p:tav>
                                      </p:tavLst>
                                    </p:anim>
                                    <p:anim calcmode="lin" valueType="num">
                                      <p:cBhvr>
                                        <p:cTn id="115" dur="800" decel="100000" fill="hold"/>
                                        <p:tgtEl>
                                          <p:spTgt spid="8"/>
                                        </p:tgtEl>
                                        <p:attrNameLst>
                                          <p:attrName>ppt_x</p:attrName>
                                        </p:attrNameLst>
                                      </p:cBhvr>
                                      <p:tavLst>
                                        <p:tav tm="0">
                                          <p:val>
                                            <p:strVal val="#ppt_x+0.4"/>
                                          </p:val>
                                        </p:tav>
                                        <p:tav tm="100000">
                                          <p:val>
                                            <p:strVal val="#ppt_x-0.05"/>
                                          </p:val>
                                        </p:tav>
                                      </p:tavLst>
                                    </p:anim>
                                    <p:anim calcmode="lin" valueType="num">
                                      <p:cBhvr>
                                        <p:cTn id="116" dur="800" decel="100000" fill="hold"/>
                                        <p:tgtEl>
                                          <p:spTgt spid="8"/>
                                        </p:tgtEl>
                                        <p:attrNameLst>
                                          <p:attrName>ppt_y</p:attrName>
                                        </p:attrNameLst>
                                      </p:cBhvr>
                                      <p:tavLst>
                                        <p:tav tm="0">
                                          <p:val>
                                            <p:strVal val="#ppt_y-0.4"/>
                                          </p:val>
                                        </p:tav>
                                        <p:tav tm="100000">
                                          <p:val>
                                            <p:strVal val="#ppt_y+0.1"/>
                                          </p:val>
                                        </p:tav>
                                      </p:tavLst>
                                    </p:anim>
                                    <p:anim calcmode="lin" valueType="num">
                                      <p:cBhvr>
                                        <p:cTn id="11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1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name="Slide 5">
    <p:bg>
      <p:bgPr>
        <a:solidFill>
          <a:srgbClr val="09090C"/>
        </a:solidFill>
        <a:effectLst/>
      </p:bgPr>
    </p:bg>
    <p:spTree>
      <p:nvGrpSpPr>
        <p:cNvPr id="1" name=""/>
        <p:cNvGrpSpPr/>
        <p:nvPr/>
      </p:nvGrpSpPr>
      <p:grpSpPr>
        <a:xfrm>
          <a:off x="0" y="0"/>
          <a:ext cx="0" cy="0"/>
          <a:chOff x="0" y="0"/>
          <a:chExt cx="0" cy="0"/>
        </a:xfrm>
      </p:grpSpPr>
      <p:sp>
        <p:nvSpPr>
          <p:cNvPr id="4" name="Text 0"/>
          <p:cNvSpPr/>
          <p:nvPr/>
        </p:nvSpPr>
        <p:spPr>
          <a:xfrm>
            <a:off x="469779" y="3613068"/>
            <a:ext cx="4572000" cy="1052512"/>
          </a:xfrm>
          <a:prstGeom prst="rect">
            <a:avLst/>
          </a:prstGeom>
          <a:noFill/>
          <a:ln/>
        </p:spPr>
        <p:txBody>
          <a:bodyPr wrap="square" lIns="0" tIns="0" rIns="0" bIns="0" rtlCol="0" anchor="b"/>
          <a:lstStyle/>
          <a:p>
            <a:pPr algn="l">
              <a:lnSpc>
                <a:spcPts val="1658"/>
              </a:lnSpc>
            </a:pPr>
            <a:r>
              <a:rPr lang="en-US" sz="1000" b="0" kern="0" spc="-12" dirty="0">
                <a:solidFill>
                  <a:srgbClr val="FFFCF7"/>
                </a:solidFill>
                <a:latin typeface="IBM Plex Serif" pitchFamily="34" charset="0"/>
                <a:ea typeface="IBM Plex Serif" pitchFamily="34" charset="-122"/>
                <a:cs typeface="IBM Plex Serif" pitchFamily="34" charset="-120"/>
              </a:rPr>
              <a:t>Gain valuable insights from Airbnb user reviews and ratings to understand the preferences and expectations of guests. This analysis will enable us to identify trends and patterns that can be used to improve customer satisfaction and optimize pricing strategies.</a:t>
            </a:r>
            <a:endParaRPr lang="en-US" sz="975" dirty="0"/>
          </a:p>
        </p:txBody>
      </p:sp>
      <p:sp>
        <p:nvSpPr>
          <p:cNvPr id="5" name="Text 1"/>
          <p:cNvSpPr/>
          <p:nvPr/>
        </p:nvSpPr>
        <p:spPr>
          <a:xfrm>
            <a:off x="477418" y="478326"/>
            <a:ext cx="4572000" cy="952500"/>
          </a:xfrm>
          <a:prstGeom prst="rect">
            <a:avLst/>
          </a:prstGeom>
          <a:noFill/>
          <a:ln/>
        </p:spPr>
        <p:txBody>
          <a:bodyPr wrap="square" lIns="0" tIns="0" rIns="0" bIns="0" rtlCol="0" anchor="t"/>
          <a:lstStyle/>
          <a:p>
            <a:pPr algn="l">
              <a:lnSpc>
                <a:spcPts val="3750"/>
              </a:lnSpc>
            </a:pPr>
            <a:r>
              <a:rPr lang="en-US" sz="3000" b="1" kern="0" spc="-24" dirty="0">
                <a:solidFill>
                  <a:schemeClr val="accent4">
                    <a:lumMod val="40000"/>
                    <a:lumOff val="60000"/>
                  </a:schemeClr>
                </a:solidFill>
                <a:latin typeface="IBM Plex Serif" pitchFamily="34" charset="0"/>
                <a:ea typeface="IBM Plex Serif" pitchFamily="34" charset="-122"/>
                <a:cs typeface="IBM Plex Serif" pitchFamily="34" charset="-120"/>
              </a:rPr>
              <a:t>Reviews Diagnostics</a:t>
            </a:r>
            <a:endParaRPr lang="en-US" sz="3000" dirty="0">
              <a:solidFill>
                <a:schemeClr val="accent4">
                  <a:lumMod val="40000"/>
                  <a:lumOff val="60000"/>
                </a:schemeClr>
              </a:solidFill>
            </a:endParaRPr>
          </a:p>
        </p:txBody>
      </p:sp>
      <p:sp>
        <p:nvSpPr>
          <p:cNvPr id="6" name="Shape 2"/>
          <p:cNvSpPr/>
          <p:nvPr/>
        </p:nvSpPr>
        <p:spPr>
          <a:xfrm>
            <a:off x="7963446" y="4035750"/>
            <a:ext cx="1789926" cy="1789926"/>
          </a:xfrm>
          <a:prstGeom prst="ellipse">
            <a:avLst/>
          </a:prstGeom>
          <a:solidFill>
            <a:srgbClr val="F9A704"/>
          </a:solidFill>
          <a:ln/>
        </p:spPr>
        <p:txBody>
          <a:bodyPr/>
          <a:lstStyle/>
          <a:p>
            <a:endParaRPr lang="en-CA"/>
          </a:p>
        </p:txBody>
      </p:sp>
      <p:sp>
        <p:nvSpPr>
          <p:cNvPr id="7" name="Shape 3"/>
          <p:cNvSpPr/>
          <p:nvPr/>
        </p:nvSpPr>
        <p:spPr>
          <a:xfrm>
            <a:off x="-1489072" y="1436322"/>
            <a:ext cx="1789926" cy="1789926"/>
          </a:xfrm>
          <a:prstGeom prst="ellipse">
            <a:avLst/>
          </a:prstGeom>
          <a:solidFill>
            <a:srgbClr val="F9A704"/>
          </a:solidFill>
          <a:ln/>
        </p:spPr>
        <p:txBody>
          <a:bodyPr/>
          <a:lstStyle/>
          <a:p>
            <a:endParaRPr lang="en-CA"/>
          </a:p>
        </p:txBody>
      </p:sp>
      <p:sp>
        <p:nvSpPr>
          <p:cNvPr id="8" name="Text 4"/>
          <p:cNvSpPr/>
          <p:nvPr/>
        </p:nvSpPr>
        <p:spPr>
          <a:xfrm>
            <a:off x="4670208" y="1185325"/>
            <a:ext cx="3998304" cy="3482687"/>
          </a:xfrm>
          <a:prstGeom prst="roundRect">
            <a:avLst>
              <a:gd name="adj" fmla="val -26256"/>
            </a:avLst>
          </a:prstGeom>
          <a:solidFill>
            <a:srgbClr val="184646">
              <a:alpha val="40000"/>
            </a:srgbClr>
          </a:solidFill>
          <a:ln/>
          <a:effectLst>
            <a:outerShdw blurRad="127000" dist="38100" dir="3600000" algn="bl" rotWithShape="0">
              <a:srgbClr val="000000">
                <a:alpha val="15000"/>
              </a:srgbClr>
            </a:outerShdw>
          </a:effectLst>
        </p:spPr>
        <p:txBody>
          <a:bodyPr wrap="square" lIns="222128" tIns="411151" rIns="222128" bIns="411151" rtlCol="0" anchor="ctr"/>
          <a:lstStyle/>
          <a:p>
            <a:pPr algn="ctr">
              <a:lnSpc>
                <a:spcPts val="1658"/>
              </a:lnSpc>
            </a:pPr>
            <a:endParaRPr lang="en-US" sz="975" dirty="0"/>
          </a:p>
        </p:txBody>
      </p:sp>
      <p:sp>
        <p:nvSpPr>
          <p:cNvPr id="9" name="Text 5"/>
          <p:cNvSpPr/>
          <p:nvPr/>
        </p:nvSpPr>
        <p:spPr>
          <a:xfrm>
            <a:off x="4815886" y="1343587"/>
            <a:ext cx="4572000" cy="210503"/>
          </a:xfrm>
          <a:prstGeom prst="rect">
            <a:avLst/>
          </a:prstGeom>
          <a:noFill/>
          <a:ln/>
        </p:spPr>
        <p:txBody>
          <a:bodyPr wrap="square" lIns="0" tIns="0" rIns="0" bIns="0" rtlCol="0" anchor="ctr"/>
          <a:lstStyle/>
          <a:p>
            <a:pPr algn="l">
              <a:lnSpc>
                <a:spcPts val="1658"/>
              </a:lnSpc>
            </a:pPr>
            <a:r>
              <a:rPr lang="en-US" sz="1000" b="1" kern="0" spc="-12" dirty="0">
                <a:solidFill>
                  <a:schemeClr val="accent4">
                    <a:lumMod val="40000"/>
                    <a:lumOff val="60000"/>
                  </a:schemeClr>
                </a:solidFill>
                <a:latin typeface="IBM Plex Serif" pitchFamily="34" charset="0"/>
                <a:ea typeface="IBM Plex Serif" pitchFamily="34" charset="-122"/>
                <a:cs typeface="IBM Plex Serif" pitchFamily="34" charset="-120"/>
              </a:rPr>
              <a:t>Insights</a:t>
            </a:r>
            <a:endParaRPr lang="en-US" sz="975" dirty="0">
              <a:solidFill>
                <a:schemeClr val="accent4">
                  <a:lumMod val="40000"/>
                  <a:lumOff val="60000"/>
                </a:schemeClr>
              </a:solidFill>
            </a:endParaRPr>
          </a:p>
        </p:txBody>
      </p:sp>
      <p:sp>
        <p:nvSpPr>
          <p:cNvPr id="10" name="Text 6"/>
          <p:cNvSpPr/>
          <p:nvPr/>
        </p:nvSpPr>
        <p:spPr>
          <a:xfrm>
            <a:off x="4761784" y="1715480"/>
            <a:ext cx="3810000" cy="2857500"/>
          </a:xfrm>
          <a:prstGeom prst="roundRect">
            <a:avLst>
              <a:gd name="adj" fmla="val -32000"/>
            </a:avLst>
          </a:prstGeom>
          <a:solidFill>
            <a:srgbClr val="F47CA8"/>
          </a:solidFill>
          <a:ln/>
        </p:spPr>
        <p:txBody>
          <a:bodyPr wrap="square" lIns="211667" tIns="337344" rIns="211667" bIns="337344" rtlCol="0" anchor="ctr"/>
          <a:lstStyle/>
          <a:p>
            <a:pPr algn="ctr">
              <a:lnSpc>
                <a:spcPts val="1658"/>
              </a:lnSpc>
            </a:pPr>
            <a:endParaRPr lang="en-US" sz="975" dirty="0"/>
          </a:p>
        </p:txBody>
      </p:sp>
      <p:graphicFrame>
        <p:nvGraphicFramePr>
          <p:cNvPr id="11" name="Chart 0"/>
          <p:cNvGraphicFramePr/>
          <p:nvPr/>
        </p:nvGraphicFramePr>
        <p:xfrm>
          <a:off x="5238697" y="2097328"/>
          <a:ext cx="3048000" cy="16192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bg>
      <p:bgPr>
        <a:solidFill>
          <a:srgbClr val="09090C"/>
        </a:solidFill>
        <a:effectLst/>
      </p:bgPr>
    </p:bg>
    <p:spTree>
      <p:nvGrpSpPr>
        <p:cNvPr id="1" name=""/>
        <p:cNvGrpSpPr/>
        <p:nvPr/>
      </p:nvGrpSpPr>
      <p:grpSpPr>
        <a:xfrm>
          <a:off x="0" y="0"/>
          <a:ext cx="0" cy="0"/>
          <a:chOff x="0" y="0"/>
          <a:chExt cx="0" cy="0"/>
        </a:xfrm>
      </p:grpSpPr>
      <p:sp>
        <p:nvSpPr>
          <p:cNvPr id="3" name="Text 0"/>
          <p:cNvSpPr/>
          <p:nvPr/>
        </p:nvSpPr>
        <p:spPr>
          <a:xfrm>
            <a:off x="469779" y="4455078"/>
            <a:ext cx="4572000" cy="210503"/>
          </a:xfrm>
          <a:prstGeom prst="rect">
            <a:avLst/>
          </a:prstGeom>
          <a:noFill/>
          <a:ln/>
        </p:spPr>
        <p:txBody>
          <a:bodyPr wrap="square" lIns="0" tIns="0" rIns="0" bIns="0" rtlCol="0" anchor="b"/>
          <a:lstStyle/>
          <a:p>
            <a:pPr algn="l">
              <a:lnSpc>
                <a:spcPts val="1658"/>
              </a:lnSpc>
            </a:pPr>
            <a:r>
              <a:rPr lang="en-US" sz="1000" b="0" kern="0" spc="-12" dirty="0">
                <a:solidFill>
                  <a:srgbClr val="FFFCF7"/>
                </a:solidFill>
                <a:latin typeface="IBM Plex Serif" pitchFamily="34" charset="0"/>
                <a:ea typeface="IBM Plex Serif" pitchFamily="34" charset="-122"/>
                <a:cs typeface="IBM Plex Serif" pitchFamily="34" charset="-120"/>
              </a:rPr>
              <a:t>Predicting Airbnb listing prices using machine learning.</a:t>
            </a:r>
            <a:endParaRPr lang="en-US" sz="975" dirty="0"/>
          </a:p>
        </p:txBody>
      </p:sp>
      <p:sp>
        <p:nvSpPr>
          <p:cNvPr id="4" name="Text 1"/>
          <p:cNvSpPr/>
          <p:nvPr/>
        </p:nvSpPr>
        <p:spPr>
          <a:xfrm>
            <a:off x="477418" y="478326"/>
            <a:ext cx="4572000" cy="952500"/>
          </a:xfrm>
          <a:prstGeom prst="rect">
            <a:avLst/>
          </a:prstGeom>
          <a:noFill/>
          <a:ln/>
        </p:spPr>
        <p:txBody>
          <a:bodyPr wrap="square" lIns="0" tIns="0" rIns="0" bIns="0" rtlCol="0" anchor="t"/>
          <a:lstStyle/>
          <a:p>
            <a:pPr algn="l">
              <a:lnSpc>
                <a:spcPts val="3750"/>
              </a:lnSpc>
            </a:pPr>
            <a:r>
              <a:rPr lang="en-US" sz="3000" b="1" kern="0" spc="-24" dirty="0">
                <a:solidFill>
                  <a:srgbClr val="FFFCF7"/>
                </a:solidFill>
                <a:latin typeface="IBM Plex Serif" pitchFamily="34" charset="0"/>
                <a:ea typeface="IBM Plex Serif" pitchFamily="34" charset="-122"/>
                <a:cs typeface="IBM Plex Serif" pitchFamily="34" charset="-120"/>
              </a:rPr>
              <a:t>Price Prediction Modeling</a:t>
            </a:r>
            <a:endParaRPr lang="en-US" sz="3000" dirty="0"/>
          </a:p>
        </p:txBody>
      </p:sp>
      <p:sp>
        <p:nvSpPr>
          <p:cNvPr id="5" name="Shape 2"/>
          <p:cNvSpPr/>
          <p:nvPr/>
        </p:nvSpPr>
        <p:spPr>
          <a:xfrm>
            <a:off x="7963446" y="4035750"/>
            <a:ext cx="1789926" cy="1789926"/>
          </a:xfrm>
          <a:prstGeom prst="ellipse">
            <a:avLst/>
          </a:prstGeom>
          <a:solidFill>
            <a:srgbClr val="F9A704"/>
          </a:solidFill>
          <a:ln/>
        </p:spPr>
        <p:txBody>
          <a:bodyPr/>
          <a:lstStyle/>
          <a:p>
            <a:endParaRPr lang="en-CA"/>
          </a:p>
        </p:txBody>
      </p:sp>
      <p:sp>
        <p:nvSpPr>
          <p:cNvPr id="6" name="Shape 3"/>
          <p:cNvSpPr/>
          <p:nvPr/>
        </p:nvSpPr>
        <p:spPr>
          <a:xfrm>
            <a:off x="-1489072" y="1436322"/>
            <a:ext cx="1789926" cy="1789926"/>
          </a:xfrm>
          <a:prstGeom prst="ellipse">
            <a:avLst/>
          </a:prstGeom>
          <a:solidFill>
            <a:srgbClr val="F9A704"/>
          </a:solidFill>
          <a:ln/>
        </p:spPr>
        <p:txBody>
          <a:bodyPr/>
          <a:lstStyle/>
          <a:p>
            <a:endParaRPr lang="en-CA"/>
          </a:p>
        </p:txBody>
      </p:sp>
      <p:sp>
        <p:nvSpPr>
          <p:cNvPr id="7" name="Text 4"/>
          <p:cNvSpPr/>
          <p:nvPr/>
        </p:nvSpPr>
        <p:spPr>
          <a:xfrm>
            <a:off x="4670208" y="1185325"/>
            <a:ext cx="3998304" cy="3482687"/>
          </a:xfrm>
          <a:prstGeom prst="roundRect">
            <a:avLst>
              <a:gd name="adj" fmla="val -26256"/>
            </a:avLst>
          </a:prstGeom>
          <a:solidFill>
            <a:srgbClr val="FFFCF7"/>
          </a:solidFill>
          <a:ln/>
          <a:effectLst>
            <a:outerShdw blurRad="127000" dist="38100" dir="3600000" algn="bl" rotWithShape="0">
              <a:srgbClr val="000000">
                <a:alpha val="15000"/>
              </a:srgbClr>
            </a:outerShdw>
          </a:effectLst>
        </p:spPr>
        <p:txBody>
          <a:bodyPr wrap="square" lIns="222128" tIns="411151" rIns="222128" bIns="411151" rtlCol="0" anchor="ctr"/>
          <a:lstStyle/>
          <a:p>
            <a:pPr algn="ctr">
              <a:lnSpc>
                <a:spcPts val="1658"/>
              </a:lnSpc>
            </a:pPr>
            <a:endParaRPr lang="en-US" sz="975" dirty="0"/>
          </a:p>
        </p:txBody>
      </p:sp>
      <p:sp>
        <p:nvSpPr>
          <p:cNvPr id="8" name="Text 5"/>
          <p:cNvSpPr/>
          <p:nvPr/>
        </p:nvSpPr>
        <p:spPr>
          <a:xfrm>
            <a:off x="4815886" y="1343587"/>
            <a:ext cx="4572000" cy="210503"/>
          </a:xfrm>
          <a:prstGeom prst="rect">
            <a:avLst/>
          </a:prstGeom>
          <a:noFill/>
          <a:ln/>
        </p:spPr>
        <p:txBody>
          <a:bodyPr wrap="square" lIns="0" tIns="0" rIns="0" bIns="0" rtlCol="0" anchor="ctr"/>
          <a:lstStyle/>
          <a:p>
            <a:pPr algn="l">
              <a:lnSpc>
                <a:spcPts val="1658"/>
              </a:lnSpc>
            </a:pPr>
            <a:r>
              <a:rPr lang="en-US" sz="1000" b="1" kern="0" spc="-12" dirty="0">
                <a:solidFill>
                  <a:srgbClr val="09090C"/>
                </a:solidFill>
                <a:latin typeface="IBM Plex Serif" pitchFamily="34" charset="0"/>
                <a:ea typeface="IBM Plex Serif" pitchFamily="34" charset="-122"/>
                <a:cs typeface="IBM Plex Serif" pitchFamily="34" charset="-120"/>
              </a:rPr>
              <a:t>Predicting</a:t>
            </a:r>
            <a:endParaRPr lang="en-US" sz="975" dirty="0"/>
          </a:p>
        </p:txBody>
      </p:sp>
      <p:sp>
        <p:nvSpPr>
          <p:cNvPr id="9" name="Text 6"/>
          <p:cNvSpPr/>
          <p:nvPr/>
        </p:nvSpPr>
        <p:spPr>
          <a:xfrm>
            <a:off x="4761784" y="1715480"/>
            <a:ext cx="3810000" cy="2857500"/>
          </a:xfrm>
          <a:prstGeom prst="roundRect">
            <a:avLst>
              <a:gd name="adj" fmla="val -32000"/>
            </a:avLst>
          </a:prstGeom>
          <a:solidFill>
            <a:srgbClr val="F9A704"/>
          </a:solidFill>
          <a:ln/>
        </p:spPr>
        <p:txBody>
          <a:bodyPr wrap="square" lIns="211667" tIns="337344" rIns="211667" bIns="337344" rtlCol="0" anchor="ctr"/>
          <a:lstStyle/>
          <a:p>
            <a:pPr algn="ctr">
              <a:lnSpc>
                <a:spcPts val="1658"/>
              </a:lnSpc>
            </a:pPr>
            <a:endParaRPr lang="en-US" sz="975" dirty="0"/>
          </a:p>
        </p:txBody>
      </p:sp>
      <p:graphicFrame>
        <p:nvGraphicFramePr>
          <p:cNvPr id="10" name="Chart 0"/>
          <p:cNvGraphicFramePr/>
          <p:nvPr/>
        </p:nvGraphicFramePr>
        <p:xfrm>
          <a:off x="5238697" y="2097328"/>
          <a:ext cx="3048000" cy="16192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bg>
      <p:bgPr>
        <a:solidFill>
          <a:srgbClr val="09090C"/>
        </a:solidFill>
        <a:effectLst/>
      </p:bgPr>
    </p:bg>
    <p:spTree>
      <p:nvGrpSpPr>
        <p:cNvPr id="1" name=""/>
        <p:cNvGrpSpPr/>
        <p:nvPr/>
      </p:nvGrpSpPr>
      <p:grpSpPr>
        <a:xfrm>
          <a:off x="0" y="0"/>
          <a:ext cx="0" cy="0"/>
          <a:chOff x="0" y="0"/>
          <a:chExt cx="0" cy="0"/>
        </a:xfrm>
      </p:grpSpPr>
      <p:sp>
        <p:nvSpPr>
          <p:cNvPr id="3" name="Text 0"/>
          <p:cNvSpPr/>
          <p:nvPr/>
        </p:nvSpPr>
        <p:spPr>
          <a:xfrm>
            <a:off x="3934399" y="4429746"/>
            <a:ext cx="1835697" cy="1835697"/>
          </a:xfrm>
          <a:prstGeom prst="ellipse">
            <a:avLst/>
          </a:prstGeom>
          <a:solidFill>
            <a:srgbClr val="F9A704"/>
          </a:solidFill>
          <a:ln/>
        </p:spPr>
        <p:txBody>
          <a:bodyPr wrap="square" lIns="101983" tIns="216714" rIns="101983" bIns="216714" rtlCol="0" anchor="ctr"/>
          <a:lstStyle/>
          <a:p>
            <a:pPr algn="ctr">
              <a:lnSpc>
                <a:spcPts val="525"/>
              </a:lnSpc>
            </a:pPr>
            <a:endParaRPr lang="en-US" sz="1050" dirty="0"/>
          </a:p>
        </p:txBody>
      </p:sp>
      <p:sp>
        <p:nvSpPr>
          <p:cNvPr id="4" name="Text 1"/>
          <p:cNvSpPr/>
          <p:nvPr/>
        </p:nvSpPr>
        <p:spPr>
          <a:xfrm>
            <a:off x="8524811" y="1704415"/>
            <a:ext cx="1835697" cy="1835697"/>
          </a:xfrm>
          <a:prstGeom prst="ellipse">
            <a:avLst/>
          </a:prstGeom>
          <a:solidFill>
            <a:srgbClr val="F9A704"/>
          </a:solidFill>
          <a:ln/>
        </p:spPr>
        <p:txBody>
          <a:bodyPr wrap="square" lIns="101983" tIns="216714" rIns="101983" bIns="216714" rtlCol="0" anchor="ctr"/>
          <a:lstStyle/>
          <a:p>
            <a:pPr algn="ctr">
              <a:lnSpc>
                <a:spcPts val="525"/>
              </a:lnSpc>
            </a:pPr>
            <a:endParaRPr lang="en-US" sz="1050" dirty="0"/>
          </a:p>
        </p:txBody>
      </p:sp>
      <p:sp>
        <p:nvSpPr>
          <p:cNvPr id="5" name="Text 2"/>
          <p:cNvSpPr/>
          <p:nvPr/>
        </p:nvSpPr>
        <p:spPr>
          <a:xfrm>
            <a:off x="476250" y="1185325"/>
            <a:ext cx="3990975" cy="3481925"/>
          </a:xfrm>
          <a:prstGeom prst="roundRect">
            <a:avLst>
              <a:gd name="adj" fmla="val -26261"/>
            </a:avLst>
          </a:prstGeom>
          <a:solidFill>
            <a:srgbClr val="FFFCF7"/>
          </a:solidFill>
          <a:ln/>
          <a:effectLst>
            <a:outerShdw blurRad="127000" dist="38100" dir="3600000" algn="bl" rotWithShape="0">
              <a:srgbClr val="000000">
                <a:alpha val="15000"/>
              </a:srgbClr>
            </a:outerShdw>
          </a:effectLst>
        </p:spPr>
        <p:txBody>
          <a:bodyPr wrap="square" lIns="221721" tIns="411061" rIns="221721" bIns="411061" rtlCol="0" anchor="ctr"/>
          <a:lstStyle/>
          <a:p>
            <a:pPr algn="ctr">
              <a:lnSpc>
                <a:spcPts val="1658"/>
              </a:lnSpc>
            </a:pPr>
            <a:endParaRPr lang="en-US" sz="975" dirty="0"/>
          </a:p>
        </p:txBody>
      </p:sp>
      <p:sp>
        <p:nvSpPr>
          <p:cNvPr id="6" name="Text 3"/>
          <p:cNvSpPr/>
          <p:nvPr/>
        </p:nvSpPr>
        <p:spPr>
          <a:xfrm>
            <a:off x="476367" y="476567"/>
            <a:ext cx="8229600" cy="476250"/>
          </a:xfrm>
          <a:prstGeom prst="rect">
            <a:avLst/>
          </a:prstGeom>
          <a:noFill/>
          <a:ln/>
        </p:spPr>
        <p:txBody>
          <a:bodyPr wrap="square" lIns="0" tIns="0" rIns="0" bIns="0" rtlCol="0" anchor="t"/>
          <a:lstStyle/>
          <a:p>
            <a:pPr algn="l">
              <a:lnSpc>
                <a:spcPts val="3750"/>
              </a:lnSpc>
            </a:pPr>
            <a:r>
              <a:rPr lang="en-US" sz="3000" b="1" kern="0" spc="-24" dirty="0">
                <a:solidFill>
                  <a:srgbClr val="FFFCF7"/>
                </a:solidFill>
                <a:latin typeface="IBM Plex Serif" pitchFamily="34" charset="0"/>
                <a:ea typeface="IBM Plex Serif" pitchFamily="34" charset="-122"/>
                <a:cs typeface="IBM Plex Serif" pitchFamily="34" charset="-120"/>
              </a:rPr>
              <a:t>Methodology</a:t>
            </a:r>
            <a:endParaRPr lang="en-US" sz="3000" dirty="0"/>
          </a:p>
        </p:txBody>
      </p:sp>
      <p:sp>
        <p:nvSpPr>
          <p:cNvPr id="7" name="Text 4"/>
          <p:cNvSpPr/>
          <p:nvPr/>
        </p:nvSpPr>
        <p:spPr>
          <a:xfrm>
            <a:off x="623317" y="1340757"/>
            <a:ext cx="4572000" cy="210503"/>
          </a:xfrm>
          <a:prstGeom prst="rect">
            <a:avLst/>
          </a:prstGeom>
          <a:noFill/>
          <a:ln/>
        </p:spPr>
        <p:txBody>
          <a:bodyPr wrap="square" lIns="0" tIns="0" rIns="0" bIns="0" rtlCol="0" anchor="t"/>
          <a:lstStyle/>
          <a:p>
            <a:pPr algn="l">
              <a:lnSpc>
                <a:spcPts val="1658"/>
              </a:lnSpc>
            </a:pPr>
            <a:r>
              <a:rPr lang="en-US" sz="1000" b="1" kern="0" spc="-12" dirty="0">
                <a:solidFill>
                  <a:srgbClr val="09090C"/>
                </a:solidFill>
                <a:latin typeface="IBM Plex Serif" pitchFamily="34" charset="0"/>
                <a:ea typeface="IBM Plex Serif" pitchFamily="34" charset="-122"/>
                <a:cs typeface="IBM Plex Serif" pitchFamily="34" charset="-120"/>
              </a:rPr>
              <a:t>Data Collection</a:t>
            </a:r>
            <a:endParaRPr lang="en-US" sz="975" dirty="0"/>
          </a:p>
        </p:txBody>
      </p:sp>
      <p:pic>
        <p:nvPicPr>
          <p:cNvPr id="8" name="Image 0" descr="https://images.unsplash.com/photo-1512758017271-d7b84c2113f1?crop=entropy&amp;cs=tinysrgb&amp;fit=max&amp;fm=jpg&amp;ixid=M3wyMTIyMnwwfDF8c2VhcmNofDF8fG1ldGhvZG9sb2d5fGVufDF8MHx8fDE3MTE4MTMzOTN8MA&amp;ixlib=rb-4.0.3&amp;q=80&amp;w=1080"/>
          <p:cNvPicPr>
            <a:picLocks noChangeAspect="1"/>
          </p:cNvPicPr>
          <p:nvPr/>
        </p:nvPicPr>
        <p:blipFill>
          <a:blip r:embed="rId3"/>
          <a:srcRect t="2973" b="6621"/>
          <a:stretch/>
        </p:blipFill>
        <p:spPr>
          <a:xfrm>
            <a:off x="571500" y="2257569"/>
            <a:ext cx="3795713" cy="2287709"/>
          </a:xfrm>
          <a:prstGeom prst="rect">
            <a:avLst/>
          </a:prstGeom>
        </p:spPr>
      </p:pic>
      <p:sp>
        <p:nvSpPr>
          <p:cNvPr id="9" name="Text 5"/>
          <p:cNvSpPr/>
          <p:nvPr/>
        </p:nvSpPr>
        <p:spPr>
          <a:xfrm>
            <a:off x="623317" y="1660841"/>
            <a:ext cx="4572000" cy="421005"/>
          </a:xfrm>
          <a:prstGeom prst="rect">
            <a:avLst/>
          </a:prstGeom>
          <a:noFill/>
          <a:ln/>
        </p:spPr>
        <p:txBody>
          <a:bodyPr wrap="square" lIns="0" tIns="0" rIns="0" bIns="0" rtlCol="0" anchor="t"/>
          <a:lstStyle/>
          <a:p>
            <a:pPr algn="l">
              <a:lnSpc>
                <a:spcPts val="1658"/>
              </a:lnSpc>
            </a:pPr>
            <a:r>
              <a:rPr lang="en-US" sz="1000" b="0" kern="0" spc="-12" dirty="0">
                <a:solidFill>
                  <a:srgbClr val="4A4A5B"/>
                </a:solidFill>
                <a:latin typeface="IBM Plex Serif" pitchFamily="34" charset="0"/>
                <a:ea typeface="IBM Plex Serif" pitchFamily="34" charset="-122"/>
                <a:cs typeface="IBM Plex Serif" pitchFamily="34" charset="-120"/>
              </a:rPr>
              <a:t>Gathered Airbnb data for popular neighbourhoods, room types, reviews, and prices</a:t>
            </a:r>
            <a:endParaRPr lang="en-US" sz="975" dirty="0"/>
          </a:p>
        </p:txBody>
      </p:sp>
      <p:sp>
        <p:nvSpPr>
          <p:cNvPr id="10" name="Text 6"/>
          <p:cNvSpPr/>
          <p:nvPr/>
        </p:nvSpPr>
        <p:spPr>
          <a:xfrm>
            <a:off x="4670207" y="1185325"/>
            <a:ext cx="3990975" cy="3481925"/>
          </a:xfrm>
          <a:prstGeom prst="roundRect">
            <a:avLst>
              <a:gd name="adj" fmla="val -26261"/>
            </a:avLst>
          </a:prstGeom>
          <a:solidFill>
            <a:srgbClr val="FFFCF7"/>
          </a:solidFill>
          <a:ln/>
          <a:effectLst>
            <a:outerShdw blurRad="127000" dist="38100" dir="3600000" algn="bl" rotWithShape="0">
              <a:srgbClr val="000000">
                <a:alpha val="15000"/>
              </a:srgbClr>
            </a:outerShdw>
          </a:effectLst>
        </p:spPr>
        <p:txBody>
          <a:bodyPr wrap="square" lIns="221721" tIns="411061" rIns="221721" bIns="411061" rtlCol="0" anchor="ctr"/>
          <a:lstStyle/>
          <a:p>
            <a:pPr algn="ctr">
              <a:lnSpc>
                <a:spcPts val="1658"/>
              </a:lnSpc>
            </a:pPr>
            <a:endParaRPr lang="en-US" sz="975" dirty="0"/>
          </a:p>
        </p:txBody>
      </p:sp>
      <p:sp>
        <p:nvSpPr>
          <p:cNvPr id="11" name="Text 7"/>
          <p:cNvSpPr/>
          <p:nvPr/>
        </p:nvSpPr>
        <p:spPr>
          <a:xfrm>
            <a:off x="4815886" y="1343598"/>
            <a:ext cx="4572000" cy="210503"/>
          </a:xfrm>
          <a:prstGeom prst="rect">
            <a:avLst/>
          </a:prstGeom>
          <a:noFill/>
          <a:ln/>
        </p:spPr>
        <p:txBody>
          <a:bodyPr wrap="square" lIns="0" tIns="0" rIns="0" bIns="0" rtlCol="0" anchor="t"/>
          <a:lstStyle/>
          <a:p>
            <a:pPr algn="l">
              <a:lnSpc>
                <a:spcPts val="1658"/>
              </a:lnSpc>
            </a:pPr>
            <a:r>
              <a:rPr lang="en-US" sz="1000" b="1" kern="0" spc="-12" dirty="0">
                <a:solidFill>
                  <a:srgbClr val="09090C"/>
                </a:solidFill>
                <a:latin typeface="IBM Plex Serif" pitchFamily="34" charset="0"/>
                <a:ea typeface="IBM Plex Serif" pitchFamily="34" charset="-122"/>
                <a:cs typeface="IBM Plex Serif" pitchFamily="34" charset="-120"/>
              </a:rPr>
              <a:t>Modeling and Analysis</a:t>
            </a:r>
            <a:endParaRPr lang="en-US" sz="975" dirty="0"/>
          </a:p>
        </p:txBody>
      </p:sp>
      <p:pic>
        <p:nvPicPr>
          <p:cNvPr id="12" name="Image 1" descr="https://images.unsplash.com/photo-1586892478407-7f54fcec5b89?crop=entropy&amp;cs=tinysrgb&amp;fit=max&amp;fm=jpg&amp;ixid=M3wyMTIyMnwwfDF8c2VhcmNofDN8fG1ldGhvZG9sb2d5fGVufDF8MHx8fDE3MTE4MTMzOTN8MA&amp;ixlib=rb-4.0.3&amp;q=80&amp;w=1080"/>
          <p:cNvPicPr>
            <a:picLocks noChangeAspect="1"/>
          </p:cNvPicPr>
          <p:nvPr/>
        </p:nvPicPr>
        <p:blipFill>
          <a:blip r:embed="rId4"/>
          <a:srcRect t="5967" b="3448"/>
          <a:stretch/>
        </p:blipFill>
        <p:spPr>
          <a:xfrm>
            <a:off x="4776233" y="2257569"/>
            <a:ext cx="3795712" cy="2292222"/>
          </a:xfrm>
          <a:prstGeom prst="rect">
            <a:avLst/>
          </a:prstGeom>
        </p:spPr>
      </p:pic>
      <p:sp>
        <p:nvSpPr>
          <p:cNvPr id="13" name="Text 8"/>
          <p:cNvSpPr/>
          <p:nvPr/>
        </p:nvSpPr>
        <p:spPr>
          <a:xfrm>
            <a:off x="4817737" y="1658210"/>
            <a:ext cx="4572000" cy="421005"/>
          </a:xfrm>
          <a:prstGeom prst="rect">
            <a:avLst/>
          </a:prstGeom>
          <a:noFill/>
          <a:ln/>
        </p:spPr>
        <p:txBody>
          <a:bodyPr wrap="square" lIns="0" tIns="0" rIns="0" bIns="0" rtlCol="0" anchor="t"/>
          <a:lstStyle/>
          <a:p>
            <a:pPr algn="l">
              <a:lnSpc>
                <a:spcPts val="1658"/>
              </a:lnSpc>
            </a:pPr>
            <a:r>
              <a:rPr lang="en-US" sz="1000" b="0" kern="0" spc="-12" dirty="0">
                <a:solidFill>
                  <a:srgbClr val="4A4A5B"/>
                </a:solidFill>
                <a:latin typeface="IBM Plex Serif" pitchFamily="34" charset="0"/>
                <a:ea typeface="IBM Plex Serif" pitchFamily="34" charset="-122"/>
                <a:cs typeface="IBM Plex Serif" pitchFamily="34" charset="-120"/>
              </a:rPr>
              <a:t>Used advanced data science techniques to predict prices based on various factors</a:t>
            </a:r>
            <a:endParaRPr lang="en-US" sz="97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TotalTime>
  <Words>297</Words>
  <Application>Microsoft Office PowerPoint</Application>
  <PresentationFormat>On-screen Show (16:9)</PresentationFormat>
  <Paragraphs>102</Paragraphs>
  <Slides>12</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IBM Plex 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Airbnb Data Science Project</dc:title>
  <dc:subject>PptxGenJS Presentation</dc:subject>
  <dc:creator>Pitch Software GmbH</dc:creator>
  <cp:lastModifiedBy>Prashant Kumar</cp:lastModifiedBy>
  <cp:revision>17</cp:revision>
  <dcterms:created xsi:type="dcterms:W3CDTF">2024-03-31T04:06:11Z</dcterms:created>
  <dcterms:modified xsi:type="dcterms:W3CDTF">2024-04-06T20:10:31Z</dcterms:modified>
</cp:coreProperties>
</file>